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9"/>
  </p:sldMasterIdLst>
  <p:notesMasterIdLst>
    <p:notesMasterId r:id="rId58"/>
  </p:notesMasterIdLst>
  <p:handoutMasterIdLst>
    <p:handoutMasterId r:id="rId59"/>
  </p:handoutMasterIdLst>
  <p:sldIdLst>
    <p:sldId id="362" r:id="rId30"/>
    <p:sldId id="326" r:id="rId31"/>
    <p:sldId id="363" r:id="rId32"/>
    <p:sldId id="389" r:id="rId33"/>
    <p:sldId id="390" r:id="rId34"/>
    <p:sldId id="392" r:id="rId35"/>
    <p:sldId id="391" r:id="rId36"/>
    <p:sldId id="393" r:id="rId37"/>
    <p:sldId id="383" r:id="rId38"/>
    <p:sldId id="387" r:id="rId39"/>
    <p:sldId id="394" r:id="rId40"/>
    <p:sldId id="388" r:id="rId41"/>
    <p:sldId id="395" r:id="rId42"/>
    <p:sldId id="396" r:id="rId43"/>
    <p:sldId id="397" r:id="rId44"/>
    <p:sldId id="398" r:id="rId45"/>
    <p:sldId id="384" r:id="rId46"/>
    <p:sldId id="399" r:id="rId47"/>
    <p:sldId id="385" r:id="rId48"/>
    <p:sldId id="400" r:id="rId49"/>
    <p:sldId id="401" r:id="rId50"/>
    <p:sldId id="402" r:id="rId51"/>
    <p:sldId id="403" r:id="rId52"/>
    <p:sldId id="404" r:id="rId53"/>
    <p:sldId id="405" r:id="rId54"/>
    <p:sldId id="386" r:id="rId55"/>
    <p:sldId id="355" r:id="rId56"/>
    <p:sldId id="364" r:id="rId57"/>
  </p:sldIdLst>
  <p:sldSz cx="12192000" cy="6858000"/>
  <p:notesSz cx="6858000" cy="9144000"/>
  <p:embeddedFontLst>
    <p:embeddedFont>
      <p:font typeface="Yu Gothic UI Semibold" panose="020B0700000000000000" pitchFamily="34" charset="-128"/>
      <p:bold r:id="rId60"/>
    </p:embeddedFont>
    <p:embeddedFont>
      <p:font typeface="方正小标宋简体" panose="03000509000000000000" pitchFamily="65" charset="-122"/>
      <p:regular r:id="rId61"/>
    </p:embeddedFont>
    <p:embeddedFont>
      <p:font typeface="华文行楷" panose="02010800040101010101" pitchFamily="2" charset="-122"/>
      <p:regular r:id="rId62"/>
    </p:embeddedFont>
    <p:embeddedFont>
      <p:font typeface="江西拙楷" panose="02010600040101010101" pitchFamily="2" charset="-122"/>
      <p:regular r:id="rId63"/>
    </p:embeddedFont>
    <p:embeddedFont>
      <p:font typeface="思源黑体 CN Regular" panose="02010600030101010101" charset="-122"/>
      <p:regular r:id="rId64"/>
    </p:embeddedFont>
    <p:embeddedFont>
      <p:font typeface="思源宋体 CN" panose="02020700000000000000" pitchFamily="18" charset="-122"/>
      <p:bold r:id="rId65"/>
    </p:embeddedFont>
    <p:embeddedFont>
      <p:font typeface="思源宋体 CN Medium" panose="02020500000000000000" pitchFamily="18" charset="-122"/>
      <p:regular r:id="rId66"/>
    </p:embeddedFont>
    <p:embeddedFont>
      <p:font typeface="Cambria Math" panose="02040503050406030204" pitchFamily="18" charset="0"/>
      <p:regular r:id="rId67"/>
    </p:embeddedFont>
  </p:embeddedFontLst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>
        <p:scale>
          <a:sx n="100" d="100"/>
          <a:sy n="100" d="100"/>
        </p:scale>
        <p:origin x="73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63" Type="http://schemas.openxmlformats.org/officeDocument/2006/relationships/font" Target="fonts/font4.fntdata"/><Relationship Id="rId68" Type="http://schemas.openxmlformats.org/officeDocument/2006/relationships/tags" Target="tags/tag1.xml"/><Relationship Id="rId7" Type="http://schemas.openxmlformats.org/officeDocument/2006/relationships/customXml" Target="../customXml/item7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Master" Target="slideMasters/slideMaster1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53" Type="http://schemas.openxmlformats.org/officeDocument/2006/relationships/slide" Target="slides/slide24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5" Type="http://schemas.openxmlformats.org/officeDocument/2006/relationships/customXml" Target="../customXml/item5.xml"/><Relationship Id="rId61" Type="http://schemas.openxmlformats.org/officeDocument/2006/relationships/font" Target="fonts/font2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56" Type="http://schemas.openxmlformats.org/officeDocument/2006/relationships/slide" Target="slides/slide27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22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customXml" Target="../customXml/item20.xml"/><Relationship Id="rId41" Type="http://schemas.openxmlformats.org/officeDocument/2006/relationships/slide" Target="slides/slide12.xml"/><Relationship Id="rId54" Type="http://schemas.openxmlformats.org/officeDocument/2006/relationships/slide" Target="slides/slide25.xml"/><Relationship Id="rId62" Type="http://schemas.openxmlformats.org/officeDocument/2006/relationships/font" Target="fonts/font3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7.xml"/><Relationship Id="rId49" Type="http://schemas.openxmlformats.org/officeDocument/2006/relationships/slide" Target="slides/slide20.xml"/><Relationship Id="rId57" Type="http://schemas.openxmlformats.org/officeDocument/2006/relationships/slide" Target="slides/slide28.xml"/><Relationship Id="rId10" Type="http://schemas.openxmlformats.org/officeDocument/2006/relationships/customXml" Target="../customXml/item10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0.xml"/><Relationship Id="rId34" Type="http://schemas.openxmlformats.org/officeDocument/2006/relationships/slide" Target="slides/slide5.xml"/><Relationship Id="rId50" Type="http://schemas.openxmlformats.org/officeDocument/2006/relationships/slide" Target="slides/slide21.xml"/><Relationship Id="rId55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2025/4/17</a:t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‹#›</a:t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1pPr>
          </a:lstStyle>
          <a:p>
            <a:fld id="{9772DEF4-D2A9-4024-B0A1-4C5CD9795129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1pPr>
          </a:lstStyle>
          <a:p>
            <a:fld id="{41349F9D-12AD-4500-AA84-711347E111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思源黑体 CN Regular" panose="020B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思源黑体 CN Regular" panose="020B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思源黑体 CN Regular" panose="020B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思源黑体 CN Regular" panose="020B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思源黑体 CN Regular" panose="020B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0741324-8A6D-4C70-887C-F5D275C5E7E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0741324-8A6D-4C70-887C-F5D275C5E7E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1651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microsoft.com/office/2007/relationships/hdphoto" Target="../media/hdphoto2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觅知网-不倒翁ID:189359941"/>
          <p:cNvGrpSpPr/>
          <p:nvPr userDrawn="1"/>
        </p:nvGrpSpPr>
        <p:grpSpPr>
          <a:xfrm>
            <a:off x="-178346" y="-186482"/>
            <a:ext cx="3810736" cy="6483102"/>
            <a:chOff x="695400" y="8111548"/>
            <a:chExt cx="3810736" cy="6483102"/>
          </a:xfrm>
          <a:solidFill>
            <a:srgbClr val="344778">
              <a:alpha val="5000"/>
            </a:srgbClr>
          </a:solidFill>
        </p:grpSpPr>
        <p:sp>
          <p:nvSpPr>
            <p:cNvPr id="4" name="觅知网-不倒翁ID:189359941"/>
            <p:cNvSpPr/>
            <p:nvPr/>
          </p:nvSpPr>
          <p:spPr bwMode="auto">
            <a:xfrm>
              <a:off x="3812011" y="13747819"/>
              <a:ext cx="694125" cy="465063"/>
            </a:xfrm>
            <a:custGeom>
              <a:avLst/>
              <a:gdLst>
                <a:gd name="T0" fmla="*/ 0 w 93"/>
                <a:gd name="T1" fmla="*/ 6 h 62"/>
                <a:gd name="T2" fmla="*/ 93 w 93"/>
                <a:gd name="T3" fmla="*/ 62 h 62"/>
                <a:gd name="T4" fmla="*/ 0 w 93"/>
                <a:gd name="T5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62">
                  <a:moveTo>
                    <a:pt x="0" y="6"/>
                  </a:moveTo>
                  <a:cubicBezTo>
                    <a:pt x="54" y="0"/>
                    <a:pt x="75" y="57"/>
                    <a:pt x="93" y="62"/>
                  </a:cubicBezTo>
                  <a:cubicBezTo>
                    <a:pt x="35" y="57"/>
                    <a:pt x="7" y="3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" name="觅知网-不倒翁ID:189359941"/>
            <p:cNvSpPr/>
            <p:nvPr/>
          </p:nvSpPr>
          <p:spPr bwMode="auto">
            <a:xfrm>
              <a:off x="3360830" y="13685350"/>
              <a:ext cx="631656" cy="492830"/>
            </a:xfrm>
            <a:custGeom>
              <a:avLst/>
              <a:gdLst>
                <a:gd name="T0" fmla="*/ 0 w 85"/>
                <a:gd name="T1" fmla="*/ 2 h 66"/>
                <a:gd name="T2" fmla="*/ 85 w 85"/>
                <a:gd name="T3" fmla="*/ 66 h 66"/>
                <a:gd name="T4" fmla="*/ 0 w 85"/>
                <a:gd name="T5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66">
                  <a:moveTo>
                    <a:pt x="0" y="2"/>
                  </a:moveTo>
                  <a:cubicBezTo>
                    <a:pt x="50" y="0"/>
                    <a:pt x="69" y="60"/>
                    <a:pt x="85" y="66"/>
                  </a:cubicBezTo>
                  <a:cubicBezTo>
                    <a:pt x="26" y="57"/>
                    <a:pt x="4" y="2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6" name="觅知网-不倒翁ID:189359941"/>
            <p:cNvSpPr/>
            <p:nvPr/>
          </p:nvSpPr>
          <p:spPr bwMode="auto">
            <a:xfrm>
              <a:off x="2930473" y="13532643"/>
              <a:ext cx="562243" cy="555300"/>
            </a:xfrm>
            <a:custGeom>
              <a:avLst/>
              <a:gdLst>
                <a:gd name="T0" fmla="*/ 0 w 75"/>
                <a:gd name="T1" fmla="*/ 0 h 74"/>
                <a:gd name="T2" fmla="*/ 75 w 75"/>
                <a:gd name="T3" fmla="*/ 74 h 74"/>
                <a:gd name="T4" fmla="*/ 0 w 75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74">
                  <a:moveTo>
                    <a:pt x="0" y="0"/>
                  </a:moveTo>
                  <a:cubicBezTo>
                    <a:pt x="49" y="8"/>
                    <a:pt x="60" y="66"/>
                    <a:pt x="75" y="74"/>
                  </a:cubicBezTo>
                  <a:cubicBezTo>
                    <a:pt x="25" y="62"/>
                    <a:pt x="0" y="2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7" name="觅知网-不倒翁ID:189359941"/>
            <p:cNvSpPr/>
            <p:nvPr/>
          </p:nvSpPr>
          <p:spPr bwMode="auto">
            <a:xfrm>
              <a:off x="2513998" y="13310524"/>
              <a:ext cx="492831" cy="624708"/>
            </a:xfrm>
            <a:custGeom>
              <a:avLst/>
              <a:gdLst>
                <a:gd name="T0" fmla="*/ 4 w 66"/>
                <a:gd name="T1" fmla="*/ 0 h 84"/>
                <a:gd name="T2" fmla="*/ 66 w 66"/>
                <a:gd name="T3" fmla="*/ 84 h 84"/>
                <a:gd name="T4" fmla="*/ 4 w 66"/>
                <a:gd name="T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84">
                  <a:moveTo>
                    <a:pt x="4" y="0"/>
                  </a:moveTo>
                  <a:cubicBezTo>
                    <a:pt x="48" y="15"/>
                    <a:pt x="53" y="74"/>
                    <a:pt x="66" y="84"/>
                  </a:cubicBezTo>
                  <a:cubicBezTo>
                    <a:pt x="16" y="64"/>
                    <a:pt x="0" y="2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8" name="觅知网-不倒翁ID:189359941"/>
            <p:cNvSpPr/>
            <p:nvPr/>
          </p:nvSpPr>
          <p:spPr bwMode="auto">
            <a:xfrm>
              <a:off x="2118352" y="13018993"/>
              <a:ext cx="437300" cy="694121"/>
            </a:xfrm>
            <a:custGeom>
              <a:avLst/>
              <a:gdLst>
                <a:gd name="T0" fmla="*/ 11 w 58"/>
                <a:gd name="T1" fmla="*/ 0 h 93"/>
                <a:gd name="T2" fmla="*/ 58 w 58"/>
                <a:gd name="T3" fmla="*/ 93 h 93"/>
                <a:gd name="T4" fmla="*/ 11 w 58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93">
                  <a:moveTo>
                    <a:pt x="11" y="0"/>
                  </a:moveTo>
                  <a:cubicBezTo>
                    <a:pt x="46" y="20"/>
                    <a:pt x="52" y="88"/>
                    <a:pt x="58" y="93"/>
                  </a:cubicBezTo>
                  <a:cubicBezTo>
                    <a:pt x="24" y="77"/>
                    <a:pt x="0" y="37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9" name="觅知网-不倒翁ID:189359941"/>
            <p:cNvSpPr/>
            <p:nvPr/>
          </p:nvSpPr>
          <p:spPr bwMode="auto">
            <a:xfrm>
              <a:off x="1833759" y="12678873"/>
              <a:ext cx="347063" cy="735770"/>
            </a:xfrm>
            <a:custGeom>
              <a:avLst/>
              <a:gdLst>
                <a:gd name="T0" fmla="*/ 11 w 46"/>
                <a:gd name="T1" fmla="*/ 0 h 99"/>
                <a:gd name="T2" fmla="*/ 41 w 46"/>
                <a:gd name="T3" fmla="*/ 99 h 99"/>
                <a:gd name="T4" fmla="*/ 11 w 46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9">
                  <a:moveTo>
                    <a:pt x="11" y="0"/>
                  </a:moveTo>
                  <a:cubicBezTo>
                    <a:pt x="46" y="29"/>
                    <a:pt x="32" y="86"/>
                    <a:pt x="41" y="99"/>
                  </a:cubicBezTo>
                  <a:cubicBezTo>
                    <a:pt x="1" y="71"/>
                    <a:pt x="0" y="24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0" name="觅知网-不倒翁ID:189359941"/>
            <p:cNvSpPr/>
            <p:nvPr/>
          </p:nvSpPr>
          <p:spPr bwMode="auto">
            <a:xfrm>
              <a:off x="1569991" y="12283223"/>
              <a:ext cx="347063" cy="770476"/>
            </a:xfrm>
            <a:custGeom>
              <a:avLst/>
              <a:gdLst>
                <a:gd name="T0" fmla="*/ 19 w 47"/>
                <a:gd name="T1" fmla="*/ 0 h 103"/>
                <a:gd name="T2" fmla="*/ 31 w 47"/>
                <a:gd name="T3" fmla="*/ 103 h 103"/>
                <a:gd name="T4" fmla="*/ 19 w 47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03">
                  <a:moveTo>
                    <a:pt x="19" y="0"/>
                  </a:moveTo>
                  <a:cubicBezTo>
                    <a:pt x="47" y="36"/>
                    <a:pt x="25" y="89"/>
                    <a:pt x="31" y="103"/>
                  </a:cubicBezTo>
                  <a:cubicBezTo>
                    <a:pt x="1" y="71"/>
                    <a:pt x="0" y="29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1" name="觅知网-不倒翁ID:189359941"/>
            <p:cNvSpPr/>
            <p:nvPr/>
          </p:nvSpPr>
          <p:spPr bwMode="auto">
            <a:xfrm>
              <a:off x="1361753" y="11852871"/>
              <a:ext cx="360944" cy="770476"/>
            </a:xfrm>
            <a:custGeom>
              <a:avLst/>
              <a:gdLst>
                <a:gd name="T0" fmla="*/ 26 w 49"/>
                <a:gd name="T1" fmla="*/ 0 h 104"/>
                <a:gd name="T2" fmla="*/ 22 w 49"/>
                <a:gd name="T3" fmla="*/ 104 h 104"/>
                <a:gd name="T4" fmla="*/ 26 w 49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104">
                  <a:moveTo>
                    <a:pt x="26" y="0"/>
                  </a:moveTo>
                  <a:cubicBezTo>
                    <a:pt x="49" y="46"/>
                    <a:pt x="18" y="90"/>
                    <a:pt x="22" y="104"/>
                  </a:cubicBezTo>
                  <a:cubicBezTo>
                    <a:pt x="0" y="72"/>
                    <a:pt x="0" y="3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" name="觅知网-不倒翁ID:189359941"/>
            <p:cNvSpPr/>
            <p:nvPr/>
          </p:nvSpPr>
          <p:spPr bwMode="auto">
            <a:xfrm>
              <a:off x="1181283" y="11401685"/>
              <a:ext cx="402593" cy="770476"/>
            </a:xfrm>
            <a:custGeom>
              <a:avLst/>
              <a:gdLst>
                <a:gd name="T0" fmla="*/ 38 w 54"/>
                <a:gd name="T1" fmla="*/ 0 h 103"/>
                <a:gd name="T2" fmla="*/ 20 w 54"/>
                <a:gd name="T3" fmla="*/ 103 h 103"/>
                <a:gd name="T4" fmla="*/ 38 w 54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03">
                  <a:moveTo>
                    <a:pt x="38" y="0"/>
                  </a:moveTo>
                  <a:cubicBezTo>
                    <a:pt x="54" y="46"/>
                    <a:pt x="19" y="89"/>
                    <a:pt x="20" y="103"/>
                  </a:cubicBezTo>
                  <a:cubicBezTo>
                    <a:pt x="0" y="66"/>
                    <a:pt x="11" y="27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" name="觅知网-不倒翁ID:189359941"/>
            <p:cNvSpPr/>
            <p:nvPr/>
          </p:nvSpPr>
          <p:spPr bwMode="auto">
            <a:xfrm>
              <a:off x="1118814" y="10950508"/>
              <a:ext cx="381769" cy="735770"/>
            </a:xfrm>
            <a:custGeom>
              <a:avLst/>
              <a:gdLst>
                <a:gd name="T0" fmla="*/ 42 w 51"/>
                <a:gd name="T1" fmla="*/ 0 h 99"/>
                <a:gd name="T2" fmla="*/ 11 w 51"/>
                <a:gd name="T3" fmla="*/ 99 h 99"/>
                <a:gd name="T4" fmla="*/ 42 w 51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99">
                  <a:moveTo>
                    <a:pt x="42" y="0"/>
                  </a:moveTo>
                  <a:cubicBezTo>
                    <a:pt x="51" y="36"/>
                    <a:pt x="12" y="95"/>
                    <a:pt x="11" y="99"/>
                  </a:cubicBezTo>
                  <a:cubicBezTo>
                    <a:pt x="0" y="67"/>
                    <a:pt x="4" y="33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4" name="觅知网-不倒翁ID:189359941"/>
            <p:cNvSpPr/>
            <p:nvPr/>
          </p:nvSpPr>
          <p:spPr bwMode="auto">
            <a:xfrm>
              <a:off x="1084103" y="10492388"/>
              <a:ext cx="402593" cy="701064"/>
            </a:xfrm>
            <a:custGeom>
              <a:avLst/>
              <a:gdLst>
                <a:gd name="T0" fmla="*/ 52 w 54"/>
                <a:gd name="T1" fmla="*/ 0 h 94"/>
                <a:gd name="T2" fmla="*/ 9 w 54"/>
                <a:gd name="T3" fmla="*/ 94 h 94"/>
                <a:gd name="T4" fmla="*/ 52 w 54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94">
                  <a:moveTo>
                    <a:pt x="52" y="0"/>
                  </a:moveTo>
                  <a:cubicBezTo>
                    <a:pt x="54" y="48"/>
                    <a:pt x="11" y="81"/>
                    <a:pt x="9" y="94"/>
                  </a:cubicBezTo>
                  <a:cubicBezTo>
                    <a:pt x="0" y="61"/>
                    <a:pt x="9" y="29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" name="觅知网-不倒翁ID:189359941"/>
            <p:cNvSpPr/>
            <p:nvPr/>
          </p:nvSpPr>
          <p:spPr bwMode="auto">
            <a:xfrm>
              <a:off x="1097989" y="10055089"/>
              <a:ext cx="472006" cy="645537"/>
            </a:xfrm>
            <a:custGeom>
              <a:avLst/>
              <a:gdLst>
                <a:gd name="T0" fmla="*/ 63 w 63"/>
                <a:gd name="T1" fmla="*/ 0 h 87"/>
                <a:gd name="T2" fmla="*/ 8 w 63"/>
                <a:gd name="T3" fmla="*/ 87 h 87"/>
                <a:gd name="T4" fmla="*/ 63 w 63"/>
                <a:gd name="T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87">
                  <a:moveTo>
                    <a:pt x="63" y="0"/>
                  </a:moveTo>
                  <a:cubicBezTo>
                    <a:pt x="59" y="44"/>
                    <a:pt x="11" y="75"/>
                    <a:pt x="8" y="87"/>
                  </a:cubicBezTo>
                  <a:cubicBezTo>
                    <a:pt x="0" y="39"/>
                    <a:pt x="32" y="19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6" name="觅知网-不倒翁ID:189359941"/>
            <p:cNvSpPr/>
            <p:nvPr/>
          </p:nvSpPr>
          <p:spPr bwMode="auto">
            <a:xfrm>
              <a:off x="3464953" y="14115706"/>
              <a:ext cx="1013420" cy="478944"/>
            </a:xfrm>
            <a:custGeom>
              <a:avLst/>
              <a:gdLst>
                <a:gd name="T0" fmla="*/ 0 w 136"/>
                <a:gd name="T1" fmla="*/ 37 h 64"/>
                <a:gd name="T2" fmla="*/ 136 w 136"/>
                <a:gd name="T3" fmla="*/ 19 h 64"/>
                <a:gd name="T4" fmla="*/ 0 w 136"/>
                <a:gd name="T5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4">
                  <a:moveTo>
                    <a:pt x="0" y="37"/>
                  </a:moveTo>
                  <a:cubicBezTo>
                    <a:pt x="68" y="64"/>
                    <a:pt x="104" y="27"/>
                    <a:pt x="136" y="19"/>
                  </a:cubicBezTo>
                  <a:cubicBezTo>
                    <a:pt x="70" y="0"/>
                    <a:pt x="50" y="35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7" name="觅知网-不倒翁ID:189359941"/>
            <p:cNvSpPr/>
            <p:nvPr/>
          </p:nvSpPr>
          <p:spPr bwMode="auto">
            <a:xfrm>
              <a:off x="2965184" y="14039351"/>
              <a:ext cx="1013420" cy="472001"/>
            </a:xfrm>
            <a:custGeom>
              <a:avLst/>
              <a:gdLst>
                <a:gd name="T0" fmla="*/ 0 w 136"/>
                <a:gd name="T1" fmla="*/ 28 h 63"/>
                <a:gd name="T2" fmla="*/ 136 w 136"/>
                <a:gd name="T3" fmla="*/ 24 h 63"/>
                <a:gd name="T4" fmla="*/ 0 w 136"/>
                <a:gd name="T5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3">
                  <a:moveTo>
                    <a:pt x="0" y="28"/>
                  </a:moveTo>
                  <a:cubicBezTo>
                    <a:pt x="67" y="63"/>
                    <a:pt x="106" y="28"/>
                    <a:pt x="136" y="24"/>
                  </a:cubicBezTo>
                  <a:cubicBezTo>
                    <a:pt x="72" y="0"/>
                    <a:pt x="49" y="31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8" name="觅知网-不倒翁ID:189359941"/>
            <p:cNvSpPr/>
            <p:nvPr/>
          </p:nvSpPr>
          <p:spPr bwMode="auto">
            <a:xfrm>
              <a:off x="2479296" y="13893587"/>
              <a:ext cx="999538" cy="478944"/>
            </a:xfrm>
            <a:custGeom>
              <a:avLst/>
              <a:gdLst>
                <a:gd name="T0" fmla="*/ 0 w 134"/>
                <a:gd name="T1" fmla="*/ 19 h 64"/>
                <a:gd name="T2" fmla="*/ 134 w 134"/>
                <a:gd name="T3" fmla="*/ 32 h 64"/>
                <a:gd name="T4" fmla="*/ 0 w 134"/>
                <a:gd name="T5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64">
                  <a:moveTo>
                    <a:pt x="0" y="19"/>
                  </a:moveTo>
                  <a:cubicBezTo>
                    <a:pt x="60" y="64"/>
                    <a:pt x="106" y="33"/>
                    <a:pt x="134" y="32"/>
                  </a:cubicBezTo>
                  <a:cubicBezTo>
                    <a:pt x="69" y="0"/>
                    <a:pt x="48" y="30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9" name="觅知网-不倒翁ID:189359941"/>
            <p:cNvSpPr/>
            <p:nvPr/>
          </p:nvSpPr>
          <p:spPr bwMode="auto">
            <a:xfrm>
              <a:off x="2028115" y="13692288"/>
              <a:ext cx="964832" cy="444238"/>
            </a:xfrm>
            <a:custGeom>
              <a:avLst/>
              <a:gdLst>
                <a:gd name="T0" fmla="*/ 0 w 129"/>
                <a:gd name="T1" fmla="*/ 7 h 60"/>
                <a:gd name="T2" fmla="*/ 129 w 129"/>
                <a:gd name="T3" fmla="*/ 39 h 60"/>
                <a:gd name="T4" fmla="*/ 0 w 129"/>
                <a:gd name="T5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60">
                  <a:moveTo>
                    <a:pt x="0" y="7"/>
                  </a:moveTo>
                  <a:cubicBezTo>
                    <a:pt x="53" y="60"/>
                    <a:pt x="106" y="36"/>
                    <a:pt x="129" y="39"/>
                  </a:cubicBezTo>
                  <a:cubicBezTo>
                    <a:pt x="76" y="0"/>
                    <a:pt x="39" y="22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0" name="觅知网-不倒翁ID:189359941"/>
            <p:cNvSpPr/>
            <p:nvPr/>
          </p:nvSpPr>
          <p:spPr bwMode="auto">
            <a:xfrm>
              <a:off x="1639403" y="13372994"/>
              <a:ext cx="895420" cy="423418"/>
            </a:xfrm>
            <a:custGeom>
              <a:avLst/>
              <a:gdLst>
                <a:gd name="T0" fmla="*/ 0 w 120"/>
                <a:gd name="T1" fmla="*/ 1 h 57"/>
                <a:gd name="T2" fmla="*/ 120 w 120"/>
                <a:gd name="T3" fmla="*/ 52 h 57"/>
                <a:gd name="T4" fmla="*/ 0 w 120"/>
                <a:gd name="T5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" h="57">
                  <a:moveTo>
                    <a:pt x="0" y="1"/>
                  </a:moveTo>
                  <a:cubicBezTo>
                    <a:pt x="37" y="57"/>
                    <a:pt x="98" y="47"/>
                    <a:pt x="120" y="52"/>
                  </a:cubicBezTo>
                  <a:cubicBezTo>
                    <a:pt x="60" y="0"/>
                    <a:pt x="40" y="2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1" name="觅知网-不倒翁ID:189359941"/>
            <p:cNvSpPr/>
            <p:nvPr/>
          </p:nvSpPr>
          <p:spPr bwMode="auto">
            <a:xfrm>
              <a:off x="1327051" y="12956519"/>
              <a:ext cx="798244" cy="506712"/>
            </a:xfrm>
            <a:custGeom>
              <a:avLst/>
              <a:gdLst>
                <a:gd name="T0" fmla="*/ 0 w 107"/>
                <a:gd name="T1" fmla="*/ 0 h 68"/>
                <a:gd name="T2" fmla="*/ 107 w 107"/>
                <a:gd name="T3" fmla="*/ 68 h 68"/>
                <a:gd name="T4" fmla="*/ 0 w 107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68">
                  <a:moveTo>
                    <a:pt x="0" y="0"/>
                  </a:moveTo>
                  <a:cubicBezTo>
                    <a:pt x="29" y="64"/>
                    <a:pt x="87" y="60"/>
                    <a:pt x="107" y="68"/>
                  </a:cubicBezTo>
                  <a:cubicBezTo>
                    <a:pt x="57" y="8"/>
                    <a:pt x="35" y="2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2" name="觅知网-不倒翁ID:189359941"/>
            <p:cNvSpPr/>
            <p:nvPr/>
          </p:nvSpPr>
          <p:spPr bwMode="auto">
            <a:xfrm>
              <a:off x="1084103" y="12484517"/>
              <a:ext cx="701068" cy="617769"/>
            </a:xfrm>
            <a:custGeom>
              <a:avLst/>
              <a:gdLst>
                <a:gd name="T0" fmla="*/ 0 w 94"/>
                <a:gd name="T1" fmla="*/ 0 h 83"/>
                <a:gd name="T2" fmla="*/ 94 w 94"/>
                <a:gd name="T3" fmla="*/ 83 h 83"/>
                <a:gd name="T4" fmla="*/ 0 w 9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83">
                  <a:moveTo>
                    <a:pt x="0" y="0"/>
                  </a:moveTo>
                  <a:cubicBezTo>
                    <a:pt x="20" y="67"/>
                    <a:pt x="83" y="75"/>
                    <a:pt x="94" y="83"/>
                  </a:cubicBezTo>
                  <a:cubicBezTo>
                    <a:pt x="65" y="24"/>
                    <a:pt x="27" y="2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3" name="觅知网-不倒翁ID:189359941"/>
            <p:cNvSpPr/>
            <p:nvPr/>
          </p:nvSpPr>
          <p:spPr bwMode="auto">
            <a:xfrm>
              <a:off x="917515" y="11991691"/>
              <a:ext cx="590006" cy="694121"/>
            </a:xfrm>
            <a:custGeom>
              <a:avLst/>
              <a:gdLst>
                <a:gd name="T0" fmla="*/ 0 w 79"/>
                <a:gd name="T1" fmla="*/ 0 h 93"/>
                <a:gd name="T2" fmla="*/ 79 w 79"/>
                <a:gd name="T3" fmla="*/ 93 h 93"/>
                <a:gd name="T4" fmla="*/ 0 w 79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93">
                  <a:moveTo>
                    <a:pt x="0" y="0"/>
                  </a:moveTo>
                  <a:cubicBezTo>
                    <a:pt x="8" y="67"/>
                    <a:pt x="68" y="82"/>
                    <a:pt x="79" y="93"/>
                  </a:cubicBezTo>
                  <a:cubicBezTo>
                    <a:pt x="59" y="30"/>
                    <a:pt x="22" y="2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4" name="觅知网-不倒翁ID:189359941"/>
            <p:cNvSpPr/>
            <p:nvPr/>
          </p:nvSpPr>
          <p:spPr bwMode="auto">
            <a:xfrm>
              <a:off x="792571" y="11484984"/>
              <a:ext cx="506712" cy="742713"/>
            </a:xfrm>
            <a:custGeom>
              <a:avLst/>
              <a:gdLst>
                <a:gd name="T0" fmla="*/ 3 w 68"/>
                <a:gd name="T1" fmla="*/ 0 h 100"/>
                <a:gd name="T2" fmla="*/ 68 w 68"/>
                <a:gd name="T3" fmla="*/ 100 h 100"/>
                <a:gd name="T4" fmla="*/ 3 w 68"/>
                <a:gd name="T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0">
                  <a:moveTo>
                    <a:pt x="3" y="0"/>
                  </a:moveTo>
                  <a:cubicBezTo>
                    <a:pt x="0" y="62"/>
                    <a:pt x="62" y="91"/>
                    <a:pt x="68" y="100"/>
                  </a:cubicBezTo>
                  <a:cubicBezTo>
                    <a:pt x="61" y="41"/>
                    <a:pt x="17" y="2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觅知网-不倒翁ID:189359941"/>
            <p:cNvSpPr/>
            <p:nvPr/>
          </p:nvSpPr>
          <p:spPr bwMode="auto">
            <a:xfrm>
              <a:off x="723159" y="10978276"/>
              <a:ext cx="444238" cy="777419"/>
            </a:xfrm>
            <a:custGeom>
              <a:avLst/>
              <a:gdLst>
                <a:gd name="T0" fmla="*/ 8 w 59"/>
                <a:gd name="T1" fmla="*/ 0 h 104"/>
                <a:gd name="T2" fmla="*/ 59 w 59"/>
                <a:gd name="T3" fmla="*/ 104 h 104"/>
                <a:gd name="T4" fmla="*/ 8 w 59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04">
                  <a:moveTo>
                    <a:pt x="8" y="0"/>
                  </a:moveTo>
                  <a:cubicBezTo>
                    <a:pt x="0" y="61"/>
                    <a:pt x="53" y="92"/>
                    <a:pt x="59" y="104"/>
                  </a:cubicBezTo>
                  <a:cubicBezTo>
                    <a:pt x="56" y="39"/>
                    <a:pt x="25" y="3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觅知网-不倒翁ID:189359941"/>
            <p:cNvSpPr/>
            <p:nvPr/>
          </p:nvSpPr>
          <p:spPr bwMode="auto">
            <a:xfrm>
              <a:off x="695400" y="10464625"/>
              <a:ext cx="458120" cy="798244"/>
            </a:xfrm>
            <a:custGeom>
              <a:avLst/>
              <a:gdLst>
                <a:gd name="T0" fmla="*/ 16 w 61"/>
                <a:gd name="T1" fmla="*/ 0 h 107"/>
                <a:gd name="T2" fmla="*/ 54 w 61"/>
                <a:gd name="T3" fmla="*/ 107 h 107"/>
                <a:gd name="T4" fmla="*/ 16 w 61"/>
                <a:gd name="T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7">
                  <a:moveTo>
                    <a:pt x="16" y="0"/>
                  </a:moveTo>
                  <a:cubicBezTo>
                    <a:pt x="0" y="59"/>
                    <a:pt x="51" y="98"/>
                    <a:pt x="54" y="107"/>
                  </a:cubicBezTo>
                  <a:cubicBezTo>
                    <a:pt x="61" y="50"/>
                    <a:pt x="30" y="28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7" name="觅知网-不倒翁ID:189359941"/>
            <p:cNvSpPr/>
            <p:nvPr/>
          </p:nvSpPr>
          <p:spPr bwMode="auto">
            <a:xfrm>
              <a:off x="743997" y="9957913"/>
              <a:ext cx="458120" cy="812125"/>
            </a:xfrm>
            <a:custGeom>
              <a:avLst/>
              <a:gdLst>
                <a:gd name="T0" fmla="*/ 24 w 62"/>
                <a:gd name="T1" fmla="*/ 0 h 109"/>
                <a:gd name="T2" fmla="*/ 48 w 62"/>
                <a:gd name="T3" fmla="*/ 109 h 109"/>
                <a:gd name="T4" fmla="*/ 24 w 62"/>
                <a:gd name="T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9">
                  <a:moveTo>
                    <a:pt x="24" y="0"/>
                  </a:moveTo>
                  <a:cubicBezTo>
                    <a:pt x="0" y="50"/>
                    <a:pt x="47" y="102"/>
                    <a:pt x="48" y="109"/>
                  </a:cubicBezTo>
                  <a:cubicBezTo>
                    <a:pt x="62" y="56"/>
                    <a:pt x="34" y="2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8" name="觅知网-不倒翁ID:189359941"/>
            <p:cNvSpPr/>
            <p:nvPr/>
          </p:nvSpPr>
          <p:spPr bwMode="auto">
            <a:xfrm>
              <a:off x="1410354" y="8451672"/>
              <a:ext cx="874595" cy="1478482"/>
            </a:xfrm>
            <a:custGeom>
              <a:avLst/>
              <a:gdLst>
                <a:gd name="T0" fmla="*/ 114 w 117"/>
                <a:gd name="T1" fmla="*/ 0 h 198"/>
                <a:gd name="T2" fmla="*/ 0 w 117"/>
                <a:gd name="T3" fmla="*/ 197 h 198"/>
                <a:gd name="T4" fmla="*/ 4 w 117"/>
                <a:gd name="T5" fmla="*/ 198 h 198"/>
                <a:gd name="T6" fmla="*/ 117 w 117"/>
                <a:gd name="T7" fmla="*/ 3 h 198"/>
                <a:gd name="T8" fmla="*/ 114 w 117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98">
                  <a:moveTo>
                    <a:pt x="114" y="0"/>
                  </a:moveTo>
                  <a:cubicBezTo>
                    <a:pt x="70" y="46"/>
                    <a:pt x="25" y="118"/>
                    <a:pt x="0" y="197"/>
                  </a:cubicBezTo>
                  <a:cubicBezTo>
                    <a:pt x="4" y="198"/>
                    <a:pt x="4" y="198"/>
                    <a:pt x="4" y="198"/>
                  </a:cubicBezTo>
                  <a:cubicBezTo>
                    <a:pt x="28" y="120"/>
                    <a:pt x="73" y="48"/>
                    <a:pt x="117" y="3"/>
                  </a:cubicBez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9" name="觅知网-不倒翁ID:189359941"/>
            <p:cNvSpPr/>
            <p:nvPr/>
          </p:nvSpPr>
          <p:spPr bwMode="auto">
            <a:xfrm>
              <a:off x="1167410" y="8410023"/>
              <a:ext cx="916244" cy="1735303"/>
            </a:xfrm>
            <a:custGeom>
              <a:avLst/>
              <a:gdLst>
                <a:gd name="T0" fmla="*/ 120 w 123"/>
                <a:gd name="T1" fmla="*/ 0 h 233"/>
                <a:gd name="T2" fmla="*/ 0 w 123"/>
                <a:gd name="T3" fmla="*/ 233 h 233"/>
                <a:gd name="T4" fmla="*/ 4 w 123"/>
                <a:gd name="T5" fmla="*/ 233 h 233"/>
                <a:gd name="T6" fmla="*/ 123 w 123"/>
                <a:gd name="T7" fmla="*/ 2 h 233"/>
                <a:gd name="T8" fmla="*/ 120 w 123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33">
                  <a:moveTo>
                    <a:pt x="120" y="0"/>
                  </a:moveTo>
                  <a:cubicBezTo>
                    <a:pt x="67" y="58"/>
                    <a:pt x="21" y="141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24" y="143"/>
                    <a:pt x="70" y="60"/>
                    <a:pt x="123" y="2"/>
                  </a:cubicBez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0" name="觅知网-不倒翁ID:189359941"/>
            <p:cNvSpPr/>
            <p:nvPr/>
          </p:nvSpPr>
          <p:spPr bwMode="auto">
            <a:xfrm>
              <a:off x="1070230" y="8111548"/>
              <a:ext cx="1055069" cy="1721422"/>
            </a:xfrm>
            <a:custGeom>
              <a:avLst/>
              <a:gdLst>
                <a:gd name="T0" fmla="*/ 139 w 142"/>
                <a:gd name="T1" fmla="*/ 0 h 231"/>
                <a:gd name="T2" fmla="*/ 0 w 142"/>
                <a:gd name="T3" fmla="*/ 230 h 231"/>
                <a:gd name="T4" fmla="*/ 4 w 142"/>
                <a:gd name="T5" fmla="*/ 231 h 231"/>
                <a:gd name="T6" fmla="*/ 142 w 142"/>
                <a:gd name="T7" fmla="*/ 2 h 231"/>
                <a:gd name="T8" fmla="*/ 139 w 142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31">
                  <a:moveTo>
                    <a:pt x="139" y="0"/>
                  </a:moveTo>
                  <a:cubicBezTo>
                    <a:pt x="90" y="44"/>
                    <a:pt x="31" y="132"/>
                    <a:pt x="0" y="230"/>
                  </a:cubicBezTo>
                  <a:cubicBezTo>
                    <a:pt x="4" y="231"/>
                    <a:pt x="4" y="231"/>
                    <a:pt x="4" y="231"/>
                  </a:cubicBezTo>
                  <a:cubicBezTo>
                    <a:pt x="33" y="135"/>
                    <a:pt x="92" y="47"/>
                    <a:pt x="142" y="2"/>
                  </a:cubicBezTo>
                  <a:lnTo>
                    <a:pt x="1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  <p:grpSp>
        <p:nvGrpSpPr>
          <p:cNvPr id="31" name="觅知网-不倒翁ID:189359941"/>
          <p:cNvGrpSpPr/>
          <p:nvPr userDrawn="1"/>
        </p:nvGrpSpPr>
        <p:grpSpPr>
          <a:xfrm>
            <a:off x="8538179" y="-186482"/>
            <a:ext cx="3885111" cy="6528617"/>
            <a:chOff x="5056479" y="8111548"/>
            <a:chExt cx="3885111" cy="6528617"/>
          </a:xfrm>
          <a:solidFill>
            <a:srgbClr val="344778">
              <a:alpha val="5000"/>
            </a:srgbClr>
          </a:solidFill>
        </p:grpSpPr>
        <p:sp>
          <p:nvSpPr>
            <p:cNvPr id="32" name="觅知网-不倒翁ID:189359941"/>
            <p:cNvSpPr/>
            <p:nvPr/>
          </p:nvSpPr>
          <p:spPr bwMode="auto">
            <a:xfrm>
              <a:off x="5137796" y="13747819"/>
              <a:ext cx="687182" cy="465063"/>
            </a:xfrm>
            <a:custGeom>
              <a:avLst/>
              <a:gdLst>
                <a:gd name="T0" fmla="*/ 92 w 92"/>
                <a:gd name="T1" fmla="*/ 6 h 62"/>
                <a:gd name="T2" fmla="*/ 0 w 92"/>
                <a:gd name="T3" fmla="*/ 62 h 62"/>
                <a:gd name="T4" fmla="*/ 92 w 92"/>
                <a:gd name="T5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62">
                  <a:moveTo>
                    <a:pt x="92" y="6"/>
                  </a:moveTo>
                  <a:cubicBezTo>
                    <a:pt x="39" y="0"/>
                    <a:pt x="18" y="57"/>
                    <a:pt x="0" y="62"/>
                  </a:cubicBezTo>
                  <a:cubicBezTo>
                    <a:pt x="58" y="57"/>
                    <a:pt x="86" y="30"/>
                    <a:pt x="9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3" name="觅知网-不倒翁ID:189359941"/>
            <p:cNvSpPr/>
            <p:nvPr/>
          </p:nvSpPr>
          <p:spPr bwMode="auto">
            <a:xfrm>
              <a:off x="5644509" y="13685350"/>
              <a:ext cx="638594" cy="492830"/>
            </a:xfrm>
            <a:custGeom>
              <a:avLst/>
              <a:gdLst>
                <a:gd name="T0" fmla="*/ 85 w 85"/>
                <a:gd name="T1" fmla="*/ 2 h 66"/>
                <a:gd name="T2" fmla="*/ 0 w 85"/>
                <a:gd name="T3" fmla="*/ 66 h 66"/>
                <a:gd name="T4" fmla="*/ 85 w 85"/>
                <a:gd name="T5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66">
                  <a:moveTo>
                    <a:pt x="85" y="2"/>
                  </a:moveTo>
                  <a:cubicBezTo>
                    <a:pt x="35" y="0"/>
                    <a:pt x="17" y="60"/>
                    <a:pt x="0" y="66"/>
                  </a:cubicBezTo>
                  <a:cubicBezTo>
                    <a:pt x="59" y="57"/>
                    <a:pt x="82" y="24"/>
                    <a:pt x="8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4" name="觅知网-不倒翁ID:189359941"/>
            <p:cNvSpPr/>
            <p:nvPr/>
          </p:nvSpPr>
          <p:spPr bwMode="auto">
            <a:xfrm>
              <a:off x="6151217" y="13532643"/>
              <a:ext cx="562243" cy="555300"/>
            </a:xfrm>
            <a:custGeom>
              <a:avLst/>
              <a:gdLst>
                <a:gd name="T0" fmla="*/ 75 w 75"/>
                <a:gd name="T1" fmla="*/ 0 h 74"/>
                <a:gd name="T2" fmla="*/ 0 w 75"/>
                <a:gd name="T3" fmla="*/ 74 h 74"/>
                <a:gd name="T4" fmla="*/ 75 w 75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74">
                  <a:moveTo>
                    <a:pt x="75" y="0"/>
                  </a:moveTo>
                  <a:cubicBezTo>
                    <a:pt x="26" y="8"/>
                    <a:pt x="15" y="66"/>
                    <a:pt x="0" y="74"/>
                  </a:cubicBezTo>
                  <a:cubicBezTo>
                    <a:pt x="50" y="62"/>
                    <a:pt x="74" y="28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5" name="觅知网-不倒翁ID:189359941"/>
            <p:cNvSpPr/>
            <p:nvPr/>
          </p:nvSpPr>
          <p:spPr bwMode="auto">
            <a:xfrm>
              <a:off x="6637104" y="13310524"/>
              <a:ext cx="492831" cy="624708"/>
            </a:xfrm>
            <a:custGeom>
              <a:avLst/>
              <a:gdLst>
                <a:gd name="T0" fmla="*/ 62 w 66"/>
                <a:gd name="T1" fmla="*/ 0 h 84"/>
                <a:gd name="T2" fmla="*/ 0 w 66"/>
                <a:gd name="T3" fmla="*/ 84 h 84"/>
                <a:gd name="T4" fmla="*/ 62 w 66"/>
                <a:gd name="T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84">
                  <a:moveTo>
                    <a:pt x="62" y="0"/>
                  </a:moveTo>
                  <a:cubicBezTo>
                    <a:pt x="18" y="15"/>
                    <a:pt x="13" y="74"/>
                    <a:pt x="0" y="84"/>
                  </a:cubicBezTo>
                  <a:cubicBezTo>
                    <a:pt x="50" y="64"/>
                    <a:pt x="66" y="26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6" name="觅知网-不倒翁ID:189359941"/>
            <p:cNvSpPr/>
            <p:nvPr/>
          </p:nvSpPr>
          <p:spPr bwMode="auto">
            <a:xfrm>
              <a:off x="7095224" y="13018993"/>
              <a:ext cx="430357" cy="694121"/>
            </a:xfrm>
            <a:custGeom>
              <a:avLst/>
              <a:gdLst>
                <a:gd name="T0" fmla="*/ 47 w 58"/>
                <a:gd name="T1" fmla="*/ 0 h 93"/>
                <a:gd name="T2" fmla="*/ 0 w 58"/>
                <a:gd name="T3" fmla="*/ 93 h 93"/>
                <a:gd name="T4" fmla="*/ 47 w 58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93">
                  <a:moveTo>
                    <a:pt x="47" y="0"/>
                  </a:moveTo>
                  <a:cubicBezTo>
                    <a:pt x="11" y="20"/>
                    <a:pt x="6" y="88"/>
                    <a:pt x="0" y="93"/>
                  </a:cubicBezTo>
                  <a:cubicBezTo>
                    <a:pt x="34" y="77"/>
                    <a:pt x="58" y="37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7" name="觅知网-不倒翁ID:189359941"/>
            <p:cNvSpPr/>
            <p:nvPr/>
          </p:nvSpPr>
          <p:spPr bwMode="auto">
            <a:xfrm>
              <a:off x="7463111" y="12678873"/>
              <a:ext cx="347063" cy="735770"/>
            </a:xfrm>
            <a:custGeom>
              <a:avLst/>
              <a:gdLst>
                <a:gd name="T0" fmla="*/ 34 w 46"/>
                <a:gd name="T1" fmla="*/ 0 h 99"/>
                <a:gd name="T2" fmla="*/ 5 w 46"/>
                <a:gd name="T3" fmla="*/ 99 h 99"/>
                <a:gd name="T4" fmla="*/ 34 w 46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9">
                  <a:moveTo>
                    <a:pt x="34" y="0"/>
                  </a:moveTo>
                  <a:cubicBezTo>
                    <a:pt x="0" y="29"/>
                    <a:pt x="14" y="86"/>
                    <a:pt x="5" y="99"/>
                  </a:cubicBezTo>
                  <a:cubicBezTo>
                    <a:pt x="45" y="71"/>
                    <a:pt x="46" y="24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8" name="觅知网-不倒翁ID:189359941"/>
            <p:cNvSpPr/>
            <p:nvPr/>
          </p:nvSpPr>
          <p:spPr bwMode="auto">
            <a:xfrm>
              <a:off x="7726880" y="12283223"/>
              <a:ext cx="347063" cy="770476"/>
            </a:xfrm>
            <a:custGeom>
              <a:avLst/>
              <a:gdLst>
                <a:gd name="T0" fmla="*/ 28 w 47"/>
                <a:gd name="T1" fmla="*/ 0 h 103"/>
                <a:gd name="T2" fmla="*/ 16 w 47"/>
                <a:gd name="T3" fmla="*/ 103 h 103"/>
                <a:gd name="T4" fmla="*/ 28 w 47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03">
                  <a:moveTo>
                    <a:pt x="28" y="0"/>
                  </a:moveTo>
                  <a:cubicBezTo>
                    <a:pt x="0" y="36"/>
                    <a:pt x="22" y="89"/>
                    <a:pt x="16" y="103"/>
                  </a:cubicBezTo>
                  <a:cubicBezTo>
                    <a:pt x="46" y="71"/>
                    <a:pt x="47" y="29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9" name="觅知网-不倒翁ID:189359941"/>
            <p:cNvSpPr/>
            <p:nvPr/>
          </p:nvSpPr>
          <p:spPr bwMode="auto">
            <a:xfrm>
              <a:off x="7921231" y="11852871"/>
              <a:ext cx="360944" cy="770476"/>
            </a:xfrm>
            <a:custGeom>
              <a:avLst/>
              <a:gdLst>
                <a:gd name="T0" fmla="*/ 23 w 49"/>
                <a:gd name="T1" fmla="*/ 0 h 104"/>
                <a:gd name="T2" fmla="*/ 26 w 49"/>
                <a:gd name="T3" fmla="*/ 104 h 104"/>
                <a:gd name="T4" fmla="*/ 23 w 49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104">
                  <a:moveTo>
                    <a:pt x="23" y="0"/>
                  </a:moveTo>
                  <a:cubicBezTo>
                    <a:pt x="0" y="46"/>
                    <a:pt x="31" y="90"/>
                    <a:pt x="26" y="104"/>
                  </a:cubicBezTo>
                  <a:cubicBezTo>
                    <a:pt x="48" y="72"/>
                    <a:pt x="49" y="32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0" name="觅知网-不倒翁ID:189359941"/>
            <p:cNvSpPr/>
            <p:nvPr/>
          </p:nvSpPr>
          <p:spPr bwMode="auto">
            <a:xfrm>
              <a:off x="8060056" y="11401685"/>
              <a:ext cx="395655" cy="770476"/>
            </a:xfrm>
            <a:custGeom>
              <a:avLst/>
              <a:gdLst>
                <a:gd name="T0" fmla="*/ 16 w 53"/>
                <a:gd name="T1" fmla="*/ 0 h 103"/>
                <a:gd name="T2" fmla="*/ 34 w 53"/>
                <a:gd name="T3" fmla="*/ 103 h 103"/>
                <a:gd name="T4" fmla="*/ 16 w 53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03">
                  <a:moveTo>
                    <a:pt x="16" y="0"/>
                  </a:moveTo>
                  <a:cubicBezTo>
                    <a:pt x="0" y="46"/>
                    <a:pt x="35" y="89"/>
                    <a:pt x="34" y="103"/>
                  </a:cubicBezTo>
                  <a:cubicBezTo>
                    <a:pt x="53" y="66"/>
                    <a:pt x="43" y="27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1" name="觅知网-不倒翁ID:189359941"/>
            <p:cNvSpPr/>
            <p:nvPr/>
          </p:nvSpPr>
          <p:spPr bwMode="auto">
            <a:xfrm>
              <a:off x="8143355" y="10950508"/>
              <a:ext cx="381769" cy="735770"/>
            </a:xfrm>
            <a:custGeom>
              <a:avLst/>
              <a:gdLst>
                <a:gd name="T0" fmla="*/ 8 w 51"/>
                <a:gd name="T1" fmla="*/ 0 h 99"/>
                <a:gd name="T2" fmla="*/ 39 w 51"/>
                <a:gd name="T3" fmla="*/ 99 h 99"/>
                <a:gd name="T4" fmla="*/ 8 w 51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99">
                  <a:moveTo>
                    <a:pt x="8" y="0"/>
                  </a:moveTo>
                  <a:cubicBezTo>
                    <a:pt x="0" y="36"/>
                    <a:pt x="39" y="95"/>
                    <a:pt x="39" y="99"/>
                  </a:cubicBezTo>
                  <a:cubicBezTo>
                    <a:pt x="51" y="67"/>
                    <a:pt x="47" y="3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2" name="觅知网-不倒翁ID:189359941"/>
            <p:cNvSpPr/>
            <p:nvPr/>
          </p:nvSpPr>
          <p:spPr bwMode="auto">
            <a:xfrm>
              <a:off x="8157236" y="10492388"/>
              <a:ext cx="402593" cy="701064"/>
            </a:xfrm>
            <a:custGeom>
              <a:avLst/>
              <a:gdLst>
                <a:gd name="T0" fmla="*/ 2 w 54"/>
                <a:gd name="T1" fmla="*/ 0 h 94"/>
                <a:gd name="T2" fmla="*/ 45 w 54"/>
                <a:gd name="T3" fmla="*/ 94 h 94"/>
                <a:gd name="T4" fmla="*/ 2 w 54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94">
                  <a:moveTo>
                    <a:pt x="2" y="0"/>
                  </a:moveTo>
                  <a:cubicBezTo>
                    <a:pt x="0" y="48"/>
                    <a:pt x="43" y="81"/>
                    <a:pt x="45" y="94"/>
                  </a:cubicBezTo>
                  <a:cubicBezTo>
                    <a:pt x="54" y="61"/>
                    <a:pt x="45" y="29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3" name="觅知网-不倒翁ID:189359941"/>
            <p:cNvSpPr/>
            <p:nvPr/>
          </p:nvSpPr>
          <p:spPr bwMode="auto">
            <a:xfrm>
              <a:off x="8073938" y="10055089"/>
              <a:ext cx="465063" cy="645537"/>
            </a:xfrm>
            <a:custGeom>
              <a:avLst/>
              <a:gdLst>
                <a:gd name="T0" fmla="*/ 0 w 62"/>
                <a:gd name="T1" fmla="*/ 0 h 87"/>
                <a:gd name="T2" fmla="*/ 55 w 62"/>
                <a:gd name="T3" fmla="*/ 87 h 87"/>
                <a:gd name="T4" fmla="*/ 0 w 62"/>
                <a:gd name="T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87">
                  <a:moveTo>
                    <a:pt x="0" y="0"/>
                  </a:moveTo>
                  <a:cubicBezTo>
                    <a:pt x="3" y="44"/>
                    <a:pt x="51" y="75"/>
                    <a:pt x="55" y="87"/>
                  </a:cubicBezTo>
                  <a:cubicBezTo>
                    <a:pt x="62" y="39"/>
                    <a:pt x="30" y="1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4" name="觅知网-不倒翁ID:189359941"/>
            <p:cNvSpPr/>
            <p:nvPr/>
          </p:nvSpPr>
          <p:spPr bwMode="auto">
            <a:xfrm>
              <a:off x="5165560" y="14115706"/>
              <a:ext cx="1020363" cy="478944"/>
            </a:xfrm>
            <a:custGeom>
              <a:avLst/>
              <a:gdLst>
                <a:gd name="T0" fmla="*/ 136 w 136"/>
                <a:gd name="T1" fmla="*/ 37 h 64"/>
                <a:gd name="T2" fmla="*/ 0 w 136"/>
                <a:gd name="T3" fmla="*/ 19 h 64"/>
                <a:gd name="T4" fmla="*/ 136 w 136"/>
                <a:gd name="T5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4">
                  <a:moveTo>
                    <a:pt x="136" y="37"/>
                  </a:moveTo>
                  <a:cubicBezTo>
                    <a:pt x="67" y="64"/>
                    <a:pt x="31" y="27"/>
                    <a:pt x="0" y="19"/>
                  </a:cubicBezTo>
                  <a:cubicBezTo>
                    <a:pt x="66" y="0"/>
                    <a:pt x="86" y="35"/>
                    <a:pt x="13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5" name="觅知网-不倒翁ID:189359941"/>
            <p:cNvSpPr/>
            <p:nvPr/>
          </p:nvSpPr>
          <p:spPr bwMode="auto">
            <a:xfrm>
              <a:off x="5665329" y="14039351"/>
              <a:ext cx="1013420" cy="472001"/>
            </a:xfrm>
            <a:custGeom>
              <a:avLst/>
              <a:gdLst>
                <a:gd name="T0" fmla="*/ 136 w 136"/>
                <a:gd name="T1" fmla="*/ 28 h 63"/>
                <a:gd name="T2" fmla="*/ 0 w 136"/>
                <a:gd name="T3" fmla="*/ 24 h 63"/>
                <a:gd name="T4" fmla="*/ 136 w 136"/>
                <a:gd name="T5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3">
                  <a:moveTo>
                    <a:pt x="136" y="28"/>
                  </a:moveTo>
                  <a:cubicBezTo>
                    <a:pt x="68" y="63"/>
                    <a:pt x="30" y="28"/>
                    <a:pt x="0" y="24"/>
                  </a:cubicBezTo>
                  <a:cubicBezTo>
                    <a:pt x="63" y="0"/>
                    <a:pt x="87" y="31"/>
                    <a:pt x="13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6" name="觅知网-不倒翁ID:189359941"/>
            <p:cNvSpPr/>
            <p:nvPr/>
          </p:nvSpPr>
          <p:spPr bwMode="auto">
            <a:xfrm>
              <a:off x="6165098" y="13893587"/>
              <a:ext cx="999538" cy="478944"/>
            </a:xfrm>
            <a:custGeom>
              <a:avLst/>
              <a:gdLst>
                <a:gd name="T0" fmla="*/ 134 w 134"/>
                <a:gd name="T1" fmla="*/ 19 h 64"/>
                <a:gd name="T2" fmla="*/ 0 w 134"/>
                <a:gd name="T3" fmla="*/ 32 h 64"/>
                <a:gd name="T4" fmla="*/ 134 w 134"/>
                <a:gd name="T5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64">
                  <a:moveTo>
                    <a:pt x="134" y="19"/>
                  </a:moveTo>
                  <a:cubicBezTo>
                    <a:pt x="74" y="64"/>
                    <a:pt x="28" y="33"/>
                    <a:pt x="0" y="32"/>
                  </a:cubicBezTo>
                  <a:cubicBezTo>
                    <a:pt x="64" y="0"/>
                    <a:pt x="86" y="30"/>
                    <a:pt x="13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7" name="觅知网-不倒翁ID:189359941"/>
            <p:cNvSpPr/>
            <p:nvPr/>
          </p:nvSpPr>
          <p:spPr bwMode="auto">
            <a:xfrm>
              <a:off x="6644047" y="13692288"/>
              <a:ext cx="971775" cy="444238"/>
            </a:xfrm>
            <a:custGeom>
              <a:avLst/>
              <a:gdLst>
                <a:gd name="T0" fmla="*/ 130 w 130"/>
                <a:gd name="T1" fmla="*/ 7 h 60"/>
                <a:gd name="T2" fmla="*/ 0 w 130"/>
                <a:gd name="T3" fmla="*/ 39 h 60"/>
                <a:gd name="T4" fmla="*/ 130 w 130"/>
                <a:gd name="T5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60">
                  <a:moveTo>
                    <a:pt x="130" y="7"/>
                  </a:moveTo>
                  <a:cubicBezTo>
                    <a:pt x="77" y="60"/>
                    <a:pt x="24" y="36"/>
                    <a:pt x="0" y="39"/>
                  </a:cubicBezTo>
                  <a:cubicBezTo>
                    <a:pt x="54" y="0"/>
                    <a:pt x="91" y="22"/>
                    <a:pt x="1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8" name="觅知网-不倒翁ID:189359941"/>
            <p:cNvSpPr/>
            <p:nvPr/>
          </p:nvSpPr>
          <p:spPr bwMode="auto">
            <a:xfrm>
              <a:off x="7102167" y="13372994"/>
              <a:ext cx="902358" cy="423418"/>
            </a:xfrm>
            <a:custGeom>
              <a:avLst/>
              <a:gdLst>
                <a:gd name="T0" fmla="*/ 121 w 121"/>
                <a:gd name="T1" fmla="*/ 1 h 57"/>
                <a:gd name="T2" fmla="*/ 0 w 121"/>
                <a:gd name="T3" fmla="*/ 52 h 57"/>
                <a:gd name="T4" fmla="*/ 121 w 121"/>
                <a:gd name="T5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57">
                  <a:moveTo>
                    <a:pt x="121" y="1"/>
                  </a:moveTo>
                  <a:cubicBezTo>
                    <a:pt x="84" y="57"/>
                    <a:pt x="23" y="47"/>
                    <a:pt x="0" y="52"/>
                  </a:cubicBezTo>
                  <a:cubicBezTo>
                    <a:pt x="61" y="0"/>
                    <a:pt x="81" y="25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9" name="觅知网-不倒翁ID:189359941"/>
            <p:cNvSpPr/>
            <p:nvPr/>
          </p:nvSpPr>
          <p:spPr bwMode="auto">
            <a:xfrm>
              <a:off x="7511699" y="12956519"/>
              <a:ext cx="805183" cy="506712"/>
            </a:xfrm>
            <a:custGeom>
              <a:avLst/>
              <a:gdLst>
                <a:gd name="T0" fmla="*/ 108 w 108"/>
                <a:gd name="T1" fmla="*/ 0 h 68"/>
                <a:gd name="T2" fmla="*/ 0 w 108"/>
                <a:gd name="T3" fmla="*/ 68 h 68"/>
                <a:gd name="T4" fmla="*/ 108 w 108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68">
                  <a:moveTo>
                    <a:pt x="108" y="0"/>
                  </a:moveTo>
                  <a:cubicBezTo>
                    <a:pt x="79" y="64"/>
                    <a:pt x="21" y="60"/>
                    <a:pt x="0" y="68"/>
                  </a:cubicBezTo>
                  <a:cubicBezTo>
                    <a:pt x="50" y="8"/>
                    <a:pt x="73" y="28"/>
                    <a:pt x="1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0" name="觅知网-不倒翁ID:189359941"/>
            <p:cNvSpPr/>
            <p:nvPr/>
          </p:nvSpPr>
          <p:spPr bwMode="auto">
            <a:xfrm>
              <a:off x="7858762" y="12484517"/>
              <a:ext cx="701068" cy="617769"/>
            </a:xfrm>
            <a:custGeom>
              <a:avLst/>
              <a:gdLst>
                <a:gd name="T0" fmla="*/ 94 w 94"/>
                <a:gd name="T1" fmla="*/ 0 h 83"/>
                <a:gd name="T2" fmla="*/ 0 w 94"/>
                <a:gd name="T3" fmla="*/ 83 h 83"/>
                <a:gd name="T4" fmla="*/ 94 w 9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83">
                  <a:moveTo>
                    <a:pt x="94" y="0"/>
                  </a:moveTo>
                  <a:cubicBezTo>
                    <a:pt x="74" y="67"/>
                    <a:pt x="11" y="75"/>
                    <a:pt x="0" y="83"/>
                  </a:cubicBezTo>
                  <a:cubicBezTo>
                    <a:pt x="28" y="24"/>
                    <a:pt x="66" y="28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1" name="觅知网-不倒翁ID:189359941"/>
            <p:cNvSpPr/>
            <p:nvPr/>
          </p:nvSpPr>
          <p:spPr bwMode="auto">
            <a:xfrm>
              <a:off x="8136407" y="11991691"/>
              <a:ext cx="590006" cy="694121"/>
            </a:xfrm>
            <a:custGeom>
              <a:avLst/>
              <a:gdLst>
                <a:gd name="T0" fmla="*/ 79 w 79"/>
                <a:gd name="T1" fmla="*/ 0 h 93"/>
                <a:gd name="T2" fmla="*/ 0 w 79"/>
                <a:gd name="T3" fmla="*/ 93 h 93"/>
                <a:gd name="T4" fmla="*/ 79 w 79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93">
                  <a:moveTo>
                    <a:pt x="79" y="0"/>
                  </a:moveTo>
                  <a:cubicBezTo>
                    <a:pt x="71" y="67"/>
                    <a:pt x="11" y="82"/>
                    <a:pt x="0" y="93"/>
                  </a:cubicBezTo>
                  <a:cubicBezTo>
                    <a:pt x="20" y="30"/>
                    <a:pt x="57" y="29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2" name="觅知网-不倒翁ID:189359941"/>
            <p:cNvSpPr/>
            <p:nvPr/>
          </p:nvSpPr>
          <p:spPr bwMode="auto">
            <a:xfrm>
              <a:off x="8344645" y="11484984"/>
              <a:ext cx="499769" cy="742713"/>
            </a:xfrm>
            <a:custGeom>
              <a:avLst/>
              <a:gdLst>
                <a:gd name="T0" fmla="*/ 64 w 67"/>
                <a:gd name="T1" fmla="*/ 0 h 100"/>
                <a:gd name="T2" fmla="*/ 0 w 67"/>
                <a:gd name="T3" fmla="*/ 100 h 100"/>
                <a:gd name="T4" fmla="*/ 64 w 67"/>
                <a:gd name="T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00">
                  <a:moveTo>
                    <a:pt x="64" y="0"/>
                  </a:moveTo>
                  <a:cubicBezTo>
                    <a:pt x="67" y="62"/>
                    <a:pt x="6" y="91"/>
                    <a:pt x="0" y="100"/>
                  </a:cubicBezTo>
                  <a:cubicBezTo>
                    <a:pt x="7" y="41"/>
                    <a:pt x="51" y="23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3" name="觅知网-不倒翁ID:189359941"/>
            <p:cNvSpPr/>
            <p:nvPr/>
          </p:nvSpPr>
          <p:spPr bwMode="auto">
            <a:xfrm>
              <a:off x="8469588" y="10978276"/>
              <a:ext cx="451181" cy="777419"/>
            </a:xfrm>
            <a:custGeom>
              <a:avLst/>
              <a:gdLst>
                <a:gd name="T0" fmla="*/ 52 w 60"/>
                <a:gd name="T1" fmla="*/ 0 h 104"/>
                <a:gd name="T2" fmla="*/ 0 w 60"/>
                <a:gd name="T3" fmla="*/ 104 h 104"/>
                <a:gd name="T4" fmla="*/ 52 w 60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04">
                  <a:moveTo>
                    <a:pt x="52" y="0"/>
                  </a:moveTo>
                  <a:cubicBezTo>
                    <a:pt x="60" y="61"/>
                    <a:pt x="7" y="92"/>
                    <a:pt x="0" y="104"/>
                  </a:cubicBezTo>
                  <a:cubicBezTo>
                    <a:pt x="3" y="39"/>
                    <a:pt x="35" y="3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4" name="觅知网-不倒翁ID:189359941"/>
            <p:cNvSpPr/>
            <p:nvPr/>
          </p:nvSpPr>
          <p:spPr bwMode="auto">
            <a:xfrm>
              <a:off x="8490409" y="10464625"/>
              <a:ext cx="451181" cy="798244"/>
            </a:xfrm>
            <a:custGeom>
              <a:avLst/>
              <a:gdLst>
                <a:gd name="T0" fmla="*/ 45 w 60"/>
                <a:gd name="T1" fmla="*/ 0 h 107"/>
                <a:gd name="T2" fmla="*/ 6 w 60"/>
                <a:gd name="T3" fmla="*/ 107 h 107"/>
                <a:gd name="T4" fmla="*/ 45 w 60"/>
                <a:gd name="T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07">
                  <a:moveTo>
                    <a:pt x="45" y="0"/>
                  </a:moveTo>
                  <a:cubicBezTo>
                    <a:pt x="60" y="59"/>
                    <a:pt x="10" y="98"/>
                    <a:pt x="6" y="107"/>
                  </a:cubicBezTo>
                  <a:cubicBezTo>
                    <a:pt x="0" y="50"/>
                    <a:pt x="31" y="28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5" name="觅知网-不倒翁ID:189359941"/>
            <p:cNvSpPr/>
            <p:nvPr/>
          </p:nvSpPr>
          <p:spPr bwMode="auto">
            <a:xfrm>
              <a:off x="8441821" y="9957913"/>
              <a:ext cx="465063" cy="812125"/>
            </a:xfrm>
            <a:custGeom>
              <a:avLst/>
              <a:gdLst>
                <a:gd name="T0" fmla="*/ 38 w 62"/>
                <a:gd name="T1" fmla="*/ 0 h 109"/>
                <a:gd name="T2" fmla="*/ 14 w 62"/>
                <a:gd name="T3" fmla="*/ 109 h 109"/>
                <a:gd name="T4" fmla="*/ 38 w 62"/>
                <a:gd name="T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9">
                  <a:moveTo>
                    <a:pt x="38" y="0"/>
                  </a:moveTo>
                  <a:cubicBezTo>
                    <a:pt x="62" y="50"/>
                    <a:pt x="15" y="102"/>
                    <a:pt x="14" y="109"/>
                  </a:cubicBezTo>
                  <a:cubicBezTo>
                    <a:pt x="0" y="56"/>
                    <a:pt x="28" y="26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6" name="觅知网-不倒翁ID:189359941"/>
            <p:cNvSpPr/>
            <p:nvPr/>
          </p:nvSpPr>
          <p:spPr bwMode="auto">
            <a:xfrm>
              <a:off x="7358988" y="8451672"/>
              <a:ext cx="867656" cy="1478482"/>
            </a:xfrm>
            <a:custGeom>
              <a:avLst/>
              <a:gdLst>
                <a:gd name="T0" fmla="*/ 3 w 116"/>
                <a:gd name="T1" fmla="*/ 0 h 198"/>
                <a:gd name="T2" fmla="*/ 116 w 116"/>
                <a:gd name="T3" fmla="*/ 197 h 198"/>
                <a:gd name="T4" fmla="*/ 113 w 116"/>
                <a:gd name="T5" fmla="*/ 198 h 198"/>
                <a:gd name="T6" fmla="*/ 0 w 116"/>
                <a:gd name="T7" fmla="*/ 3 h 198"/>
                <a:gd name="T8" fmla="*/ 3 w 116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98">
                  <a:moveTo>
                    <a:pt x="3" y="0"/>
                  </a:moveTo>
                  <a:cubicBezTo>
                    <a:pt x="47" y="46"/>
                    <a:pt x="92" y="118"/>
                    <a:pt x="116" y="197"/>
                  </a:cubicBezTo>
                  <a:cubicBezTo>
                    <a:pt x="113" y="198"/>
                    <a:pt x="113" y="198"/>
                    <a:pt x="113" y="198"/>
                  </a:cubicBezTo>
                  <a:cubicBezTo>
                    <a:pt x="89" y="120"/>
                    <a:pt x="44" y="48"/>
                    <a:pt x="0" y="3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7" name="觅知网-不倒翁ID:189359941"/>
            <p:cNvSpPr/>
            <p:nvPr/>
          </p:nvSpPr>
          <p:spPr bwMode="auto">
            <a:xfrm>
              <a:off x="7560287" y="8410023"/>
              <a:ext cx="909306" cy="1735303"/>
            </a:xfrm>
            <a:custGeom>
              <a:avLst/>
              <a:gdLst>
                <a:gd name="T0" fmla="*/ 3 w 122"/>
                <a:gd name="T1" fmla="*/ 0 h 233"/>
                <a:gd name="T2" fmla="*/ 122 w 122"/>
                <a:gd name="T3" fmla="*/ 233 h 233"/>
                <a:gd name="T4" fmla="*/ 119 w 122"/>
                <a:gd name="T5" fmla="*/ 233 h 233"/>
                <a:gd name="T6" fmla="*/ 0 w 122"/>
                <a:gd name="T7" fmla="*/ 2 h 233"/>
                <a:gd name="T8" fmla="*/ 3 w 122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33">
                  <a:moveTo>
                    <a:pt x="3" y="0"/>
                  </a:moveTo>
                  <a:cubicBezTo>
                    <a:pt x="56" y="58"/>
                    <a:pt x="102" y="141"/>
                    <a:pt x="122" y="233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98" y="143"/>
                    <a:pt x="53" y="60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8" name="觅知网-不倒翁ID:189359941"/>
            <p:cNvSpPr/>
            <p:nvPr/>
          </p:nvSpPr>
          <p:spPr bwMode="auto">
            <a:xfrm>
              <a:off x="7518642" y="8111548"/>
              <a:ext cx="1048131" cy="1721422"/>
            </a:xfrm>
            <a:custGeom>
              <a:avLst/>
              <a:gdLst>
                <a:gd name="T0" fmla="*/ 3 w 141"/>
                <a:gd name="T1" fmla="*/ 0 h 231"/>
                <a:gd name="T2" fmla="*/ 141 w 141"/>
                <a:gd name="T3" fmla="*/ 230 h 231"/>
                <a:gd name="T4" fmla="*/ 138 w 141"/>
                <a:gd name="T5" fmla="*/ 231 h 231"/>
                <a:gd name="T6" fmla="*/ 0 w 141"/>
                <a:gd name="T7" fmla="*/ 2 h 231"/>
                <a:gd name="T8" fmla="*/ 3 w 141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31">
                  <a:moveTo>
                    <a:pt x="3" y="0"/>
                  </a:moveTo>
                  <a:cubicBezTo>
                    <a:pt x="52" y="44"/>
                    <a:pt x="111" y="132"/>
                    <a:pt x="141" y="23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09" y="135"/>
                    <a:pt x="50" y="47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9" name="觅知网-不倒翁ID:189359941"/>
            <p:cNvSpPr>
              <a:spLocks noChangeArrowheads="1"/>
            </p:cNvSpPr>
            <p:nvPr/>
          </p:nvSpPr>
          <p:spPr bwMode="auto">
            <a:xfrm>
              <a:off x="5056479" y="14633222"/>
              <a:ext cx="6943" cy="69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60" name="觅知网-不倒翁ID:189359941"/>
          <p:cNvSpPr/>
          <p:nvPr userDrawn="1"/>
        </p:nvSpPr>
        <p:spPr>
          <a:xfrm>
            <a:off x="390831" y="324833"/>
            <a:ext cx="11410338" cy="6272519"/>
          </a:xfrm>
          <a:custGeom>
            <a:avLst/>
            <a:gdLst>
              <a:gd name="connsiteX0" fmla="*/ 0 w 8410936"/>
              <a:gd name="connsiteY0" fmla="*/ 0 h 5388246"/>
              <a:gd name="connsiteX1" fmla="*/ 8410936 w 8410936"/>
              <a:gd name="connsiteY1" fmla="*/ 0 h 5388246"/>
              <a:gd name="connsiteX2" fmla="*/ 8410936 w 8410936"/>
              <a:gd name="connsiteY2" fmla="*/ 5388246 h 5388246"/>
              <a:gd name="connsiteX3" fmla="*/ 0 w 8410936"/>
              <a:gd name="connsiteY3" fmla="*/ 5388246 h 538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0936" h="5388246">
                <a:moveTo>
                  <a:pt x="0" y="0"/>
                </a:moveTo>
                <a:lnTo>
                  <a:pt x="8410936" y="0"/>
                </a:lnTo>
                <a:lnTo>
                  <a:pt x="8410936" y="5388246"/>
                </a:lnTo>
                <a:lnTo>
                  <a:pt x="0" y="5388246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rgbClr val="344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sp>
        <p:nvSpPr>
          <p:cNvPr id="2" name="觅知网-不倒翁ID:189359941">
            <a:extLst>
              <a:ext uri="{FF2B5EF4-FFF2-40B4-BE49-F238E27FC236}">
                <a16:creationId xmlns:a16="http://schemas.microsoft.com/office/drawing/2014/main" id="{34F26EB7-B731-54EF-46E1-DD9162BEBD12}"/>
              </a:ext>
            </a:extLst>
          </p:cNvPr>
          <p:cNvSpPr/>
          <p:nvPr userDrawn="1"/>
        </p:nvSpPr>
        <p:spPr>
          <a:xfrm>
            <a:off x="672916" y="1144773"/>
            <a:ext cx="1754510" cy="119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cxnSp>
        <p:nvCxnSpPr>
          <p:cNvPr id="62" name="觅知网-不倒翁ID:189359941">
            <a:extLst>
              <a:ext uri="{FF2B5EF4-FFF2-40B4-BE49-F238E27FC236}">
                <a16:creationId xmlns:a16="http://schemas.microsoft.com/office/drawing/2014/main" id="{07295619-B961-B18D-CA27-79C146EE9123}"/>
              </a:ext>
            </a:extLst>
          </p:cNvPr>
          <p:cNvCxnSpPr/>
          <p:nvPr userDrawn="1"/>
        </p:nvCxnSpPr>
        <p:spPr>
          <a:xfrm>
            <a:off x="2427425" y="1201832"/>
            <a:ext cx="90588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4398B2C5-ABC4-0308-9DAD-D2525A8C58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8000"/>
                    </a14:imgEffect>
                    <a14:imgEffect>
                      <a14:brightnessContrast brigh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721" y="591227"/>
            <a:ext cx="3040741" cy="49468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觅知网-不倒翁ID:189359941">
            <a:extLst>
              <a:ext uri="{FF2B5EF4-FFF2-40B4-BE49-F238E27FC236}">
                <a16:creationId xmlns:a16="http://schemas.microsoft.com/office/drawing/2014/main" id="{059136FB-6E3B-3A73-B0D2-0EBB929FF81A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955163" y="647056"/>
            <a:ext cx="10294372" cy="6835208"/>
            <a:chOff x="1933880" y="1452820"/>
            <a:chExt cx="8655456" cy="5747008"/>
          </a:xfrm>
        </p:grpSpPr>
        <p:sp>
          <p:nvSpPr>
            <p:cNvPr id="4" name="觅知网-不倒翁ID:189359941">
              <a:extLst>
                <a:ext uri="{FF2B5EF4-FFF2-40B4-BE49-F238E27FC236}">
                  <a16:creationId xmlns:a16="http://schemas.microsoft.com/office/drawing/2014/main" id="{93EF732D-4503-D434-627A-7AF47C4F11AA}"/>
                </a:ext>
              </a:extLst>
            </p:cNvPr>
            <p:cNvSpPr/>
            <p:nvPr/>
          </p:nvSpPr>
          <p:spPr>
            <a:xfrm rot="21314498">
              <a:off x="1933880" y="1453250"/>
              <a:ext cx="8410937" cy="5746578"/>
            </a:xfrm>
            <a:custGeom>
              <a:avLst/>
              <a:gdLst>
                <a:gd name="connsiteX0" fmla="*/ 8410936 w 8410937"/>
                <a:gd name="connsiteY0" fmla="*/ 0 h 5746578"/>
                <a:gd name="connsiteX1" fmla="*/ 8410937 w 8410937"/>
                <a:gd name="connsiteY1" fmla="*/ 5746578 h 5746578"/>
                <a:gd name="connsiteX2" fmla="*/ 0 w 8410937"/>
                <a:gd name="connsiteY2" fmla="*/ 5046446 h 5746578"/>
                <a:gd name="connsiteX3" fmla="*/ 0 w 8410937"/>
                <a:gd name="connsiteY3" fmla="*/ 0 h 574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0937" h="5746578">
                  <a:moveTo>
                    <a:pt x="8410936" y="0"/>
                  </a:moveTo>
                  <a:lnTo>
                    <a:pt x="8410937" y="5746578"/>
                  </a:lnTo>
                  <a:lnTo>
                    <a:pt x="0" y="5046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4778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" name="觅知网-不倒翁ID:189359941">
              <a:extLst>
                <a:ext uri="{FF2B5EF4-FFF2-40B4-BE49-F238E27FC236}">
                  <a16:creationId xmlns:a16="http://schemas.microsoft.com/office/drawing/2014/main" id="{3FC9390D-97DB-C5A9-FFF9-4077147BB2D6}"/>
                </a:ext>
              </a:extLst>
            </p:cNvPr>
            <p:cNvSpPr/>
            <p:nvPr/>
          </p:nvSpPr>
          <p:spPr>
            <a:xfrm>
              <a:off x="2178400" y="1452820"/>
              <a:ext cx="8410936" cy="5388246"/>
            </a:xfrm>
            <a:custGeom>
              <a:avLst/>
              <a:gdLst>
                <a:gd name="connsiteX0" fmla="*/ 0 w 8410936"/>
                <a:gd name="connsiteY0" fmla="*/ 0 h 5388246"/>
                <a:gd name="connsiteX1" fmla="*/ 8410936 w 8410936"/>
                <a:gd name="connsiteY1" fmla="*/ 0 h 5388246"/>
                <a:gd name="connsiteX2" fmla="*/ 8410936 w 8410936"/>
                <a:gd name="connsiteY2" fmla="*/ 5388246 h 5388246"/>
                <a:gd name="connsiteX3" fmla="*/ 0 w 8410936"/>
                <a:gd name="connsiteY3" fmla="*/ 5388246 h 538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0936" h="5388246">
                  <a:moveTo>
                    <a:pt x="0" y="0"/>
                  </a:moveTo>
                  <a:lnTo>
                    <a:pt x="8410936" y="0"/>
                  </a:lnTo>
                  <a:lnTo>
                    <a:pt x="8410936" y="5388246"/>
                  </a:lnTo>
                  <a:lnTo>
                    <a:pt x="0" y="5388246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28575">
              <a:solidFill>
                <a:srgbClr val="3447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6" name="觅知网-不倒翁ID:189359941">
            <a:extLst>
              <a:ext uri="{FF2B5EF4-FFF2-40B4-BE49-F238E27FC236}">
                <a16:creationId xmlns:a16="http://schemas.microsoft.com/office/drawing/2014/main" id="{3830FB15-FE86-E2CF-967F-CCCC558931CD}"/>
              </a:ext>
            </a:extLst>
          </p:cNvPr>
          <p:cNvSpPr/>
          <p:nvPr userDrawn="1"/>
        </p:nvSpPr>
        <p:spPr bwMode="auto">
          <a:xfrm>
            <a:off x="323" y="5511138"/>
            <a:ext cx="12191677" cy="1346862"/>
          </a:xfrm>
          <a:custGeom>
            <a:avLst/>
            <a:gdLst>
              <a:gd name="connsiteX0" fmla="*/ 12191677 w 12191677"/>
              <a:gd name="connsiteY0" fmla="*/ 0 h 1346862"/>
              <a:gd name="connsiteX1" fmla="*/ 12191677 w 12191677"/>
              <a:gd name="connsiteY1" fmla="*/ 1346862 h 1346862"/>
              <a:gd name="connsiteX2" fmla="*/ 0 w 12191677"/>
              <a:gd name="connsiteY2" fmla="*/ 1346862 h 1346862"/>
              <a:gd name="connsiteX3" fmla="*/ 0 w 12191677"/>
              <a:gd name="connsiteY3" fmla="*/ 42381 h 1346862"/>
              <a:gd name="connsiteX4" fmla="*/ 11935898 w 12191677"/>
              <a:gd name="connsiteY4" fmla="*/ 70915 h 13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677" h="1346862">
                <a:moveTo>
                  <a:pt x="12191677" y="0"/>
                </a:moveTo>
                <a:lnTo>
                  <a:pt x="12191677" y="1346862"/>
                </a:lnTo>
                <a:lnTo>
                  <a:pt x="0" y="1346862"/>
                </a:lnTo>
                <a:lnTo>
                  <a:pt x="0" y="42381"/>
                </a:lnTo>
                <a:cubicBezTo>
                  <a:pt x="3090122" y="758737"/>
                  <a:pt x="8949245" y="844902"/>
                  <a:pt x="11935898" y="70915"/>
                </a:cubicBezTo>
                <a:close/>
              </a:path>
            </a:pathLst>
          </a:custGeom>
          <a:solidFill>
            <a:srgbClr val="344778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cxnSp>
        <p:nvCxnSpPr>
          <p:cNvPr id="7" name="觅知网-不倒翁ID:189359941">
            <a:extLst>
              <a:ext uri="{FF2B5EF4-FFF2-40B4-BE49-F238E27FC236}">
                <a16:creationId xmlns:a16="http://schemas.microsoft.com/office/drawing/2014/main" id="{27F30BD5-EEED-2A84-528B-2771163C862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 flipH="1">
            <a:off x="7430545" y="2628055"/>
            <a:ext cx="2896210" cy="4169"/>
          </a:xfrm>
          <a:prstGeom prst="line">
            <a:avLst/>
          </a:prstGeom>
          <a:ln w="12700">
            <a:solidFill>
              <a:srgbClr val="0B2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觅知网-不倒翁ID:189359941">
            <a:extLst>
              <a:ext uri="{FF2B5EF4-FFF2-40B4-BE49-F238E27FC236}">
                <a16:creationId xmlns:a16="http://schemas.microsoft.com/office/drawing/2014/main" id="{4E08B491-57E3-492F-A78B-796346BF9B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3793899" y="2436857"/>
            <a:ext cx="4604200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2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cxnSp>
        <p:nvCxnSpPr>
          <p:cNvPr id="9" name="觅知网-不倒翁ID:189359941">
            <a:extLst>
              <a:ext uri="{FF2B5EF4-FFF2-40B4-BE49-F238E27FC236}">
                <a16:creationId xmlns:a16="http://schemas.microsoft.com/office/drawing/2014/main" id="{03340D2C-D292-8569-0BD0-BB85541F3350}"/>
              </a:ext>
            </a:extLst>
          </p:cNvPr>
          <p:cNvCxnSpPr>
            <a:cxnSpLocks/>
          </p:cNvCxnSpPr>
          <p:nvPr userDrawn="1">
            <p:custDataLst>
              <p:tags r:id="rId4"/>
            </p:custDataLst>
          </p:nvPr>
        </p:nvCxnSpPr>
        <p:spPr>
          <a:xfrm flipH="1">
            <a:off x="1932089" y="2636912"/>
            <a:ext cx="1861810" cy="4169"/>
          </a:xfrm>
          <a:prstGeom prst="line">
            <a:avLst/>
          </a:prstGeom>
          <a:ln w="12700">
            <a:solidFill>
              <a:srgbClr val="0B2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BEC97DF-6756-0B06-B2DB-30E6FF5B300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42" b="97547" l="4551" r="95683">
                        <a14:foregroundMark x1="10618" y1="44300" x2="4551" y2="43001"/>
                        <a14:foregroundMark x1="24504" y1="10101" x2="27771" y2="3752"/>
                        <a14:foregroundMark x1="30688" y1="38528" x2="37340" y2="55556"/>
                        <a14:foregroundMark x1="91715" y1="47330" x2="94049" y2="43579"/>
                        <a14:foregroundMark x1="94516" y1="57431" x2="94749" y2="55556"/>
                        <a14:foregroundMark x1="95216" y1="44300" x2="95566" y2="40548"/>
                        <a14:foregroundMark x1="54959" y1="87734" x2="51925" y2="92785"/>
                        <a14:foregroundMark x1="50642" y1="96825" x2="50408" y2="97835"/>
                        <a14:foregroundMark x1="72462" y1="8081" x2="72462" y2="4473"/>
                        <a14:foregroundMark x1="73396" y1="6061" x2="71995" y2="2742"/>
                        <a14:foregroundMark x1="5484" y1="54113" x2="4551" y2="54257"/>
                        <a14:foregroundMark x1="94749" y1="55988" x2="95683" y2="55411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5965" y="1202525"/>
            <a:ext cx="1360069" cy="10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觅知网-不倒翁ID:189359941">
            <a:extLst>
              <a:ext uri="{FF2B5EF4-FFF2-40B4-BE49-F238E27FC236}">
                <a16:creationId xmlns:a16="http://schemas.microsoft.com/office/drawing/2014/main" id="{4C0D7222-39F8-0D80-6DF5-E199D463A094}"/>
              </a:ext>
            </a:extLst>
          </p:cNvPr>
          <p:cNvGrpSpPr/>
          <p:nvPr userDrawn="1"/>
        </p:nvGrpSpPr>
        <p:grpSpPr>
          <a:xfrm>
            <a:off x="-178346" y="-186482"/>
            <a:ext cx="3810736" cy="6483102"/>
            <a:chOff x="695400" y="8111548"/>
            <a:chExt cx="3810736" cy="6483102"/>
          </a:xfrm>
          <a:solidFill>
            <a:srgbClr val="344778">
              <a:alpha val="5000"/>
            </a:srgbClr>
          </a:solidFill>
        </p:grpSpPr>
        <p:sp>
          <p:nvSpPr>
            <p:cNvPr id="4" name="觅知网-不倒翁ID:189359941">
              <a:extLst>
                <a:ext uri="{FF2B5EF4-FFF2-40B4-BE49-F238E27FC236}">
                  <a16:creationId xmlns:a16="http://schemas.microsoft.com/office/drawing/2014/main" id="{B098174C-9F4B-B0F7-78D6-9F5D11FB71BA}"/>
                </a:ext>
              </a:extLst>
            </p:cNvPr>
            <p:cNvSpPr/>
            <p:nvPr/>
          </p:nvSpPr>
          <p:spPr bwMode="auto">
            <a:xfrm>
              <a:off x="3812011" y="13747819"/>
              <a:ext cx="694125" cy="465063"/>
            </a:xfrm>
            <a:custGeom>
              <a:avLst/>
              <a:gdLst>
                <a:gd name="T0" fmla="*/ 0 w 93"/>
                <a:gd name="T1" fmla="*/ 6 h 62"/>
                <a:gd name="T2" fmla="*/ 93 w 93"/>
                <a:gd name="T3" fmla="*/ 62 h 62"/>
                <a:gd name="T4" fmla="*/ 0 w 93"/>
                <a:gd name="T5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62">
                  <a:moveTo>
                    <a:pt x="0" y="6"/>
                  </a:moveTo>
                  <a:cubicBezTo>
                    <a:pt x="54" y="0"/>
                    <a:pt x="75" y="57"/>
                    <a:pt x="93" y="62"/>
                  </a:cubicBezTo>
                  <a:cubicBezTo>
                    <a:pt x="35" y="57"/>
                    <a:pt x="7" y="3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" name="觅知网-不倒翁ID:189359941">
              <a:extLst>
                <a:ext uri="{FF2B5EF4-FFF2-40B4-BE49-F238E27FC236}">
                  <a16:creationId xmlns:a16="http://schemas.microsoft.com/office/drawing/2014/main" id="{D01DA281-6DFB-EC34-7BEB-1661B0FE653A}"/>
                </a:ext>
              </a:extLst>
            </p:cNvPr>
            <p:cNvSpPr/>
            <p:nvPr/>
          </p:nvSpPr>
          <p:spPr bwMode="auto">
            <a:xfrm>
              <a:off x="3360830" y="13685350"/>
              <a:ext cx="631656" cy="492830"/>
            </a:xfrm>
            <a:custGeom>
              <a:avLst/>
              <a:gdLst>
                <a:gd name="T0" fmla="*/ 0 w 85"/>
                <a:gd name="T1" fmla="*/ 2 h 66"/>
                <a:gd name="T2" fmla="*/ 85 w 85"/>
                <a:gd name="T3" fmla="*/ 66 h 66"/>
                <a:gd name="T4" fmla="*/ 0 w 85"/>
                <a:gd name="T5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66">
                  <a:moveTo>
                    <a:pt x="0" y="2"/>
                  </a:moveTo>
                  <a:cubicBezTo>
                    <a:pt x="50" y="0"/>
                    <a:pt x="69" y="60"/>
                    <a:pt x="85" y="66"/>
                  </a:cubicBezTo>
                  <a:cubicBezTo>
                    <a:pt x="26" y="57"/>
                    <a:pt x="4" y="2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6" name="觅知网-不倒翁ID:189359941">
              <a:extLst>
                <a:ext uri="{FF2B5EF4-FFF2-40B4-BE49-F238E27FC236}">
                  <a16:creationId xmlns:a16="http://schemas.microsoft.com/office/drawing/2014/main" id="{82D3882B-23DC-673D-22AD-C3A6330DAB83}"/>
                </a:ext>
              </a:extLst>
            </p:cNvPr>
            <p:cNvSpPr/>
            <p:nvPr/>
          </p:nvSpPr>
          <p:spPr bwMode="auto">
            <a:xfrm>
              <a:off x="2930473" y="13532643"/>
              <a:ext cx="562243" cy="555300"/>
            </a:xfrm>
            <a:custGeom>
              <a:avLst/>
              <a:gdLst>
                <a:gd name="T0" fmla="*/ 0 w 75"/>
                <a:gd name="T1" fmla="*/ 0 h 74"/>
                <a:gd name="T2" fmla="*/ 75 w 75"/>
                <a:gd name="T3" fmla="*/ 74 h 74"/>
                <a:gd name="T4" fmla="*/ 0 w 75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74">
                  <a:moveTo>
                    <a:pt x="0" y="0"/>
                  </a:moveTo>
                  <a:cubicBezTo>
                    <a:pt x="49" y="8"/>
                    <a:pt x="60" y="66"/>
                    <a:pt x="75" y="74"/>
                  </a:cubicBezTo>
                  <a:cubicBezTo>
                    <a:pt x="25" y="62"/>
                    <a:pt x="0" y="2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7" name="觅知网-不倒翁ID:189359941">
              <a:extLst>
                <a:ext uri="{FF2B5EF4-FFF2-40B4-BE49-F238E27FC236}">
                  <a16:creationId xmlns:a16="http://schemas.microsoft.com/office/drawing/2014/main" id="{8452B4F7-8805-87AE-7495-A6F9338584BD}"/>
                </a:ext>
              </a:extLst>
            </p:cNvPr>
            <p:cNvSpPr/>
            <p:nvPr/>
          </p:nvSpPr>
          <p:spPr bwMode="auto">
            <a:xfrm>
              <a:off x="2513998" y="13310524"/>
              <a:ext cx="492831" cy="624708"/>
            </a:xfrm>
            <a:custGeom>
              <a:avLst/>
              <a:gdLst>
                <a:gd name="T0" fmla="*/ 4 w 66"/>
                <a:gd name="T1" fmla="*/ 0 h 84"/>
                <a:gd name="T2" fmla="*/ 66 w 66"/>
                <a:gd name="T3" fmla="*/ 84 h 84"/>
                <a:gd name="T4" fmla="*/ 4 w 66"/>
                <a:gd name="T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84">
                  <a:moveTo>
                    <a:pt x="4" y="0"/>
                  </a:moveTo>
                  <a:cubicBezTo>
                    <a:pt x="48" y="15"/>
                    <a:pt x="53" y="74"/>
                    <a:pt x="66" y="84"/>
                  </a:cubicBezTo>
                  <a:cubicBezTo>
                    <a:pt x="16" y="64"/>
                    <a:pt x="0" y="2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8" name="觅知网-不倒翁ID:189359941">
              <a:extLst>
                <a:ext uri="{FF2B5EF4-FFF2-40B4-BE49-F238E27FC236}">
                  <a16:creationId xmlns:a16="http://schemas.microsoft.com/office/drawing/2014/main" id="{5A43C722-AB3E-29A8-14FA-5F0201930D6B}"/>
                </a:ext>
              </a:extLst>
            </p:cNvPr>
            <p:cNvSpPr/>
            <p:nvPr/>
          </p:nvSpPr>
          <p:spPr bwMode="auto">
            <a:xfrm>
              <a:off x="2118352" y="13018993"/>
              <a:ext cx="437300" cy="694121"/>
            </a:xfrm>
            <a:custGeom>
              <a:avLst/>
              <a:gdLst>
                <a:gd name="T0" fmla="*/ 11 w 58"/>
                <a:gd name="T1" fmla="*/ 0 h 93"/>
                <a:gd name="T2" fmla="*/ 58 w 58"/>
                <a:gd name="T3" fmla="*/ 93 h 93"/>
                <a:gd name="T4" fmla="*/ 11 w 58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93">
                  <a:moveTo>
                    <a:pt x="11" y="0"/>
                  </a:moveTo>
                  <a:cubicBezTo>
                    <a:pt x="46" y="20"/>
                    <a:pt x="52" y="88"/>
                    <a:pt x="58" y="93"/>
                  </a:cubicBezTo>
                  <a:cubicBezTo>
                    <a:pt x="24" y="77"/>
                    <a:pt x="0" y="37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9" name="觅知网-不倒翁ID:189359941">
              <a:extLst>
                <a:ext uri="{FF2B5EF4-FFF2-40B4-BE49-F238E27FC236}">
                  <a16:creationId xmlns:a16="http://schemas.microsoft.com/office/drawing/2014/main" id="{8EF4CE63-43D2-5545-4EA8-10C286D2B4BD}"/>
                </a:ext>
              </a:extLst>
            </p:cNvPr>
            <p:cNvSpPr/>
            <p:nvPr/>
          </p:nvSpPr>
          <p:spPr bwMode="auto">
            <a:xfrm>
              <a:off x="1833759" y="12678873"/>
              <a:ext cx="347063" cy="735770"/>
            </a:xfrm>
            <a:custGeom>
              <a:avLst/>
              <a:gdLst>
                <a:gd name="T0" fmla="*/ 11 w 46"/>
                <a:gd name="T1" fmla="*/ 0 h 99"/>
                <a:gd name="T2" fmla="*/ 41 w 46"/>
                <a:gd name="T3" fmla="*/ 99 h 99"/>
                <a:gd name="T4" fmla="*/ 11 w 46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9">
                  <a:moveTo>
                    <a:pt x="11" y="0"/>
                  </a:moveTo>
                  <a:cubicBezTo>
                    <a:pt x="46" y="29"/>
                    <a:pt x="32" y="86"/>
                    <a:pt x="41" y="99"/>
                  </a:cubicBezTo>
                  <a:cubicBezTo>
                    <a:pt x="1" y="71"/>
                    <a:pt x="0" y="24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0" name="觅知网-不倒翁ID:189359941">
              <a:extLst>
                <a:ext uri="{FF2B5EF4-FFF2-40B4-BE49-F238E27FC236}">
                  <a16:creationId xmlns:a16="http://schemas.microsoft.com/office/drawing/2014/main" id="{C53C63E1-5169-ED5A-3660-E280508ABD9A}"/>
                </a:ext>
              </a:extLst>
            </p:cNvPr>
            <p:cNvSpPr/>
            <p:nvPr/>
          </p:nvSpPr>
          <p:spPr bwMode="auto">
            <a:xfrm>
              <a:off x="1569991" y="12283223"/>
              <a:ext cx="347063" cy="770476"/>
            </a:xfrm>
            <a:custGeom>
              <a:avLst/>
              <a:gdLst>
                <a:gd name="T0" fmla="*/ 19 w 47"/>
                <a:gd name="T1" fmla="*/ 0 h 103"/>
                <a:gd name="T2" fmla="*/ 31 w 47"/>
                <a:gd name="T3" fmla="*/ 103 h 103"/>
                <a:gd name="T4" fmla="*/ 19 w 47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03">
                  <a:moveTo>
                    <a:pt x="19" y="0"/>
                  </a:moveTo>
                  <a:cubicBezTo>
                    <a:pt x="47" y="36"/>
                    <a:pt x="25" y="89"/>
                    <a:pt x="31" y="103"/>
                  </a:cubicBezTo>
                  <a:cubicBezTo>
                    <a:pt x="1" y="71"/>
                    <a:pt x="0" y="29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1" name="觅知网-不倒翁ID:189359941">
              <a:extLst>
                <a:ext uri="{FF2B5EF4-FFF2-40B4-BE49-F238E27FC236}">
                  <a16:creationId xmlns:a16="http://schemas.microsoft.com/office/drawing/2014/main" id="{29859291-0091-2BAD-CB27-204483BE41FF}"/>
                </a:ext>
              </a:extLst>
            </p:cNvPr>
            <p:cNvSpPr/>
            <p:nvPr/>
          </p:nvSpPr>
          <p:spPr bwMode="auto">
            <a:xfrm>
              <a:off x="1361753" y="11852871"/>
              <a:ext cx="360944" cy="770476"/>
            </a:xfrm>
            <a:custGeom>
              <a:avLst/>
              <a:gdLst>
                <a:gd name="T0" fmla="*/ 26 w 49"/>
                <a:gd name="T1" fmla="*/ 0 h 104"/>
                <a:gd name="T2" fmla="*/ 22 w 49"/>
                <a:gd name="T3" fmla="*/ 104 h 104"/>
                <a:gd name="T4" fmla="*/ 26 w 49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104">
                  <a:moveTo>
                    <a:pt x="26" y="0"/>
                  </a:moveTo>
                  <a:cubicBezTo>
                    <a:pt x="49" y="46"/>
                    <a:pt x="18" y="90"/>
                    <a:pt x="22" y="104"/>
                  </a:cubicBezTo>
                  <a:cubicBezTo>
                    <a:pt x="0" y="72"/>
                    <a:pt x="0" y="3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" name="觅知网-不倒翁ID:189359941">
              <a:extLst>
                <a:ext uri="{FF2B5EF4-FFF2-40B4-BE49-F238E27FC236}">
                  <a16:creationId xmlns:a16="http://schemas.microsoft.com/office/drawing/2014/main" id="{3D7DFBFD-6295-E428-D463-D0AEE5E3E027}"/>
                </a:ext>
              </a:extLst>
            </p:cNvPr>
            <p:cNvSpPr/>
            <p:nvPr/>
          </p:nvSpPr>
          <p:spPr bwMode="auto">
            <a:xfrm>
              <a:off x="1181283" y="11401685"/>
              <a:ext cx="402593" cy="770476"/>
            </a:xfrm>
            <a:custGeom>
              <a:avLst/>
              <a:gdLst>
                <a:gd name="T0" fmla="*/ 38 w 54"/>
                <a:gd name="T1" fmla="*/ 0 h 103"/>
                <a:gd name="T2" fmla="*/ 20 w 54"/>
                <a:gd name="T3" fmla="*/ 103 h 103"/>
                <a:gd name="T4" fmla="*/ 38 w 54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03">
                  <a:moveTo>
                    <a:pt x="38" y="0"/>
                  </a:moveTo>
                  <a:cubicBezTo>
                    <a:pt x="54" y="46"/>
                    <a:pt x="19" y="89"/>
                    <a:pt x="20" y="103"/>
                  </a:cubicBezTo>
                  <a:cubicBezTo>
                    <a:pt x="0" y="66"/>
                    <a:pt x="11" y="27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" name="觅知网-不倒翁ID:189359941">
              <a:extLst>
                <a:ext uri="{FF2B5EF4-FFF2-40B4-BE49-F238E27FC236}">
                  <a16:creationId xmlns:a16="http://schemas.microsoft.com/office/drawing/2014/main" id="{16F84665-2CDB-E9E6-C4C8-AAD4BBD351A8}"/>
                </a:ext>
              </a:extLst>
            </p:cNvPr>
            <p:cNvSpPr/>
            <p:nvPr/>
          </p:nvSpPr>
          <p:spPr bwMode="auto">
            <a:xfrm>
              <a:off x="1118814" y="10950508"/>
              <a:ext cx="381769" cy="735770"/>
            </a:xfrm>
            <a:custGeom>
              <a:avLst/>
              <a:gdLst>
                <a:gd name="T0" fmla="*/ 42 w 51"/>
                <a:gd name="T1" fmla="*/ 0 h 99"/>
                <a:gd name="T2" fmla="*/ 11 w 51"/>
                <a:gd name="T3" fmla="*/ 99 h 99"/>
                <a:gd name="T4" fmla="*/ 42 w 51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99">
                  <a:moveTo>
                    <a:pt x="42" y="0"/>
                  </a:moveTo>
                  <a:cubicBezTo>
                    <a:pt x="51" y="36"/>
                    <a:pt x="12" y="95"/>
                    <a:pt x="11" y="99"/>
                  </a:cubicBezTo>
                  <a:cubicBezTo>
                    <a:pt x="0" y="67"/>
                    <a:pt x="4" y="33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4" name="觅知网-不倒翁ID:189359941">
              <a:extLst>
                <a:ext uri="{FF2B5EF4-FFF2-40B4-BE49-F238E27FC236}">
                  <a16:creationId xmlns:a16="http://schemas.microsoft.com/office/drawing/2014/main" id="{7A5A651A-E964-4792-B9B2-0C24D52EBFB5}"/>
                </a:ext>
              </a:extLst>
            </p:cNvPr>
            <p:cNvSpPr/>
            <p:nvPr/>
          </p:nvSpPr>
          <p:spPr bwMode="auto">
            <a:xfrm>
              <a:off x="1084103" y="10492388"/>
              <a:ext cx="402593" cy="701064"/>
            </a:xfrm>
            <a:custGeom>
              <a:avLst/>
              <a:gdLst>
                <a:gd name="T0" fmla="*/ 52 w 54"/>
                <a:gd name="T1" fmla="*/ 0 h 94"/>
                <a:gd name="T2" fmla="*/ 9 w 54"/>
                <a:gd name="T3" fmla="*/ 94 h 94"/>
                <a:gd name="T4" fmla="*/ 52 w 54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94">
                  <a:moveTo>
                    <a:pt x="52" y="0"/>
                  </a:moveTo>
                  <a:cubicBezTo>
                    <a:pt x="54" y="48"/>
                    <a:pt x="11" y="81"/>
                    <a:pt x="9" y="94"/>
                  </a:cubicBezTo>
                  <a:cubicBezTo>
                    <a:pt x="0" y="61"/>
                    <a:pt x="9" y="29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" name="觅知网-不倒翁ID:189359941">
              <a:extLst>
                <a:ext uri="{FF2B5EF4-FFF2-40B4-BE49-F238E27FC236}">
                  <a16:creationId xmlns:a16="http://schemas.microsoft.com/office/drawing/2014/main" id="{D311BA24-6987-A6D4-E355-5B31A161B8C0}"/>
                </a:ext>
              </a:extLst>
            </p:cNvPr>
            <p:cNvSpPr/>
            <p:nvPr/>
          </p:nvSpPr>
          <p:spPr bwMode="auto">
            <a:xfrm>
              <a:off x="1097989" y="10055089"/>
              <a:ext cx="472006" cy="645537"/>
            </a:xfrm>
            <a:custGeom>
              <a:avLst/>
              <a:gdLst>
                <a:gd name="T0" fmla="*/ 63 w 63"/>
                <a:gd name="T1" fmla="*/ 0 h 87"/>
                <a:gd name="T2" fmla="*/ 8 w 63"/>
                <a:gd name="T3" fmla="*/ 87 h 87"/>
                <a:gd name="T4" fmla="*/ 63 w 63"/>
                <a:gd name="T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87">
                  <a:moveTo>
                    <a:pt x="63" y="0"/>
                  </a:moveTo>
                  <a:cubicBezTo>
                    <a:pt x="59" y="44"/>
                    <a:pt x="11" y="75"/>
                    <a:pt x="8" y="87"/>
                  </a:cubicBezTo>
                  <a:cubicBezTo>
                    <a:pt x="0" y="39"/>
                    <a:pt x="32" y="19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6" name="觅知网-不倒翁ID:189359941">
              <a:extLst>
                <a:ext uri="{FF2B5EF4-FFF2-40B4-BE49-F238E27FC236}">
                  <a16:creationId xmlns:a16="http://schemas.microsoft.com/office/drawing/2014/main" id="{EE4F336B-D1AA-2652-8670-5C15104FA1C4}"/>
                </a:ext>
              </a:extLst>
            </p:cNvPr>
            <p:cNvSpPr/>
            <p:nvPr/>
          </p:nvSpPr>
          <p:spPr bwMode="auto">
            <a:xfrm>
              <a:off x="3464953" y="14115706"/>
              <a:ext cx="1013420" cy="478944"/>
            </a:xfrm>
            <a:custGeom>
              <a:avLst/>
              <a:gdLst>
                <a:gd name="T0" fmla="*/ 0 w 136"/>
                <a:gd name="T1" fmla="*/ 37 h 64"/>
                <a:gd name="T2" fmla="*/ 136 w 136"/>
                <a:gd name="T3" fmla="*/ 19 h 64"/>
                <a:gd name="T4" fmla="*/ 0 w 136"/>
                <a:gd name="T5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4">
                  <a:moveTo>
                    <a:pt x="0" y="37"/>
                  </a:moveTo>
                  <a:cubicBezTo>
                    <a:pt x="68" y="64"/>
                    <a:pt x="104" y="27"/>
                    <a:pt x="136" y="19"/>
                  </a:cubicBezTo>
                  <a:cubicBezTo>
                    <a:pt x="70" y="0"/>
                    <a:pt x="50" y="35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7" name="觅知网-不倒翁ID:189359941">
              <a:extLst>
                <a:ext uri="{FF2B5EF4-FFF2-40B4-BE49-F238E27FC236}">
                  <a16:creationId xmlns:a16="http://schemas.microsoft.com/office/drawing/2014/main" id="{7E4EEF9D-5C3B-B48E-7CC1-7E696939FD42}"/>
                </a:ext>
              </a:extLst>
            </p:cNvPr>
            <p:cNvSpPr/>
            <p:nvPr/>
          </p:nvSpPr>
          <p:spPr bwMode="auto">
            <a:xfrm>
              <a:off x="2965184" y="14039351"/>
              <a:ext cx="1013420" cy="472001"/>
            </a:xfrm>
            <a:custGeom>
              <a:avLst/>
              <a:gdLst>
                <a:gd name="T0" fmla="*/ 0 w 136"/>
                <a:gd name="T1" fmla="*/ 28 h 63"/>
                <a:gd name="T2" fmla="*/ 136 w 136"/>
                <a:gd name="T3" fmla="*/ 24 h 63"/>
                <a:gd name="T4" fmla="*/ 0 w 136"/>
                <a:gd name="T5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3">
                  <a:moveTo>
                    <a:pt x="0" y="28"/>
                  </a:moveTo>
                  <a:cubicBezTo>
                    <a:pt x="67" y="63"/>
                    <a:pt x="106" y="28"/>
                    <a:pt x="136" y="24"/>
                  </a:cubicBezTo>
                  <a:cubicBezTo>
                    <a:pt x="72" y="0"/>
                    <a:pt x="49" y="31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8" name="觅知网-不倒翁ID:189359941">
              <a:extLst>
                <a:ext uri="{FF2B5EF4-FFF2-40B4-BE49-F238E27FC236}">
                  <a16:creationId xmlns:a16="http://schemas.microsoft.com/office/drawing/2014/main" id="{20960DEE-C2B2-61E9-E28F-A760442A762D}"/>
                </a:ext>
              </a:extLst>
            </p:cNvPr>
            <p:cNvSpPr/>
            <p:nvPr/>
          </p:nvSpPr>
          <p:spPr bwMode="auto">
            <a:xfrm>
              <a:off x="2479296" y="13893587"/>
              <a:ext cx="999538" cy="478944"/>
            </a:xfrm>
            <a:custGeom>
              <a:avLst/>
              <a:gdLst>
                <a:gd name="T0" fmla="*/ 0 w 134"/>
                <a:gd name="T1" fmla="*/ 19 h 64"/>
                <a:gd name="T2" fmla="*/ 134 w 134"/>
                <a:gd name="T3" fmla="*/ 32 h 64"/>
                <a:gd name="T4" fmla="*/ 0 w 134"/>
                <a:gd name="T5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64">
                  <a:moveTo>
                    <a:pt x="0" y="19"/>
                  </a:moveTo>
                  <a:cubicBezTo>
                    <a:pt x="60" y="64"/>
                    <a:pt x="106" y="33"/>
                    <a:pt x="134" y="32"/>
                  </a:cubicBezTo>
                  <a:cubicBezTo>
                    <a:pt x="69" y="0"/>
                    <a:pt x="48" y="30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9" name="觅知网-不倒翁ID:189359941">
              <a:extLst>
                <a:ext uri="{FF2B5EF4-FFF2-40B4-BE49-F238E27FC236}">
                  <a16:creationId xmlns:a16="http://schemas.microsoft.com/office/drawing/2014/main" id="{4742BD64-4876-AC84-F3FF-7952C4E08118}"/>
                </a:ext>
              </a:extLst>
            </p:cNvPr>
            <p:cNvSpPr/>
            <p:nvPr/>
          </p:nvSpPr>
          <p:spPr bwMode="auto">
            <a:xfrm>
              <a:off x="2028115" y="13692288"/>
              <a:ext cx="964832" cy="444238"/>
            </a:xfrm>
            <a:custGeom>
              <a:avLst/>
              <a:gdLst>
                <a:gd name="T0" fmla="*/ 0 w 129"/>
                <a:gd name="T1" fmla="*/ 7 h 60"/>
                <a:gd name="T2" fmla="*/ 129 w 129"/>
                <a:gd name="T3" fmla="*/ 39 h 60"/>
                <a:gd name="T4" fmla="*/ 0 w 129"/>
                <a:gd name="T5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60">
                  <a:moveTo>
                    <a:pt x="0" y="7"/>
                  </a:moveTo>
                  <a:cubicBezTo>
                    <a:pt x="53" y="60"/>
                    <a:pt x="106" y="36"/>
                    <a:pt x="129" y="39"/>
                  </a:cubicBezTo>
                  <a:cubicBezTo>
                    <a:pt x="76" y="0"/>
                    <a:pt x="39" y="22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0" name="觅知网-不倒翁ID:189359941">
              <a:extLst>
                <a:ext uri="{FF2B5EF4-FFF2-40B4-BE49-F238E27FC236}">
                  <a16:creationId xmlns:a16="http://schemas.microsoft.com/office/drawing/2014/main" id="{3BA8743D-6F6A-86A8-6396-9DE047D3CCAB}"/>
                </a:ext>
              </a:extLst>
            </p:cNvPr>
            <p:cNvSpPr/>
            <p:nvPr/>
          </p:nvSpPr>
          <p:spPr bwMode="auto">
            <a:xfrm>
              <a:off x="1639403" y="13372994"/>
              <a:ext cx="895420" cy="423418"/>
            </a:xfrm>
            <a:custGeom>
              <a:avLst/>
              <a:gdLst>
                <a:gd name="T0" fmla="*/ 0 w 120"/>
                <a:gd name="T1" fmla="*/ 1 h 57"/>
                <a:gd name="T2" fmla="*/ 120 w 120"/>
                <a:gd name="T3" fmla="*/ 52 h 57"/>
                <a:gd name="T4" fmla="*/ 0 w 120"/>
                <a:gd name="T5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" h="57">
                  <a:moveTo>
                    <a:pt x="0" y="1"/>
                  </a:moveTo>
                  <a:cubicBezTo>
                    <a:pt x="37" y="57"/>
                    <a:pt x="98" y="47"/>
                    <a:pt x="120" y="52"/>
                  </a:cubicBezTo>
                  <a:cubicBezTo>
                    <a:pt x="60" y="0"/>
                    <a:pt x="40" y="2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1" name="觅知网-不倒翁ID:189359941">
              <a:extLst>
                <a:ext uri="{FF2B5EF4-FFF2-40B4-BE49-F238E27FC236}">
                  <a16:creationId xmlns:a16="http://schemas.microsoft.com/office/drawing/2014/main" id="{64035B0F-7DDB-F231-CD9E-31764B6B5C32}"/>
                </a:ext>
              </a:extLst>
            </p:cNvPr>
            <p:cNvSpPr/>
            <p:nvPr/>
          </p:nvSpPr>
          <p:spPr bwMode="auto">
            <a:xfrm>
              <a:off x="1327051" y="12956519"/>
              <a:ext cx="798244" cy="506712"/>
            </a:xfrm>
            <a:custGeom>
              <a:avLst/>
              <a:gdLst>
                <a:gd name="T0" fmla="*/ 0 w 107"/>
                <a:gd name="T1" fmla="*/ 0 h 68"/>
                <a:gd name="T2" fmla="*/ 107 w 107"/>
                <a:gd name="T3" fmla="*/ 68 h 68"/>
                <a:gd name="T4" fmla="*/ 0 w 107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68">
                  <a:moveTo>
                    <a:pt x="0" y="0"/>
                  </a:moveTo>
                  <a:cubicBezTo>
                    <a:pt x="29" y="64"/>
                    <a:pt x="87" y="60"/>
                    <a:pt x="107" y="68"/>
                  </a:cubicBezTo>
                  <a:cubicBezTo>
                    <a:pt x="57" y="8"/>
                    <a:pt x="35" y="2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2" name="觅知网-不倒翁ID:189359941">
              <a:extLst>
                <a:ext uri="{FF2B5EF4-FFF2-40B4-BE49-F238E27FC236}">
                  <a16:creationId xmlns:a16="http://schemas.microsoft.com/office/drawing/2014/main" id="{64962C5E-310B-7494-75A1-5DED7C3E9B26}"/>
                </a:ext>
              </a:extLst>
            </p:cNvPr>
            <p:cNvSpPr/>
            <p:nvPr/>
          </p:nvSpPr>
          <p:spPr bwMode="auto">
            <a:xfrm>
              <a:off x="1084103" y="12484517"/>
              <a:ext cx="701068" cy="617769"/>
            </a:xfrm>
            <a:custGeom>
              <a:avLst/>
              <a:gdLst>
                <a:gd name="T0" fmla="*/ 0 w 94"/>
                <a:gd name="T1" fmla="*/ 0 h 83"/>
                <a:gd name="T2" fmla="*/ 94 w 94"/>
                <a:gd name="T3" fmla="*/ 83 h 83"/>
                <a:gd name="T4" fmla="*/ 0 w 9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83">
                  <a:moveTo>
                    <a:pt x="0" y="0"/>
                  </a:moveTo>
                  <a:cubicBezTo>
                    <a:pt x="20" y="67"/>
                    <a:pt x="83" y="75"/>
                    <a:pt x="94" y="83"/>
                  </a:cubicBezTo>
                  <a:cubicBezTo>
                    <a:pt x="65" y="24"/>
                    <a:pt x="27" y="2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3" name="觅知网-不倒翁ID:189359941">
              <a:extLst>
                <a:ext uri="{FF2B5EF4-FFF2-40B4-BE49-F238E27FC236}">
                  <a16:creationId xmlns:a16="http://schemas.microsoft.com/office/drawing/2014/main" id="{809188C6-4DFD-4CC3-4C7E-32662F546F03}"/>
                </a:ext>
              </a:extLst>
            </p:cNvPr>
            <p:cNvSpPr/>
            <p:nvPr/>
          </p:nvSpPr>
          <p:spPr bwMode="auto">
            <a:xfrm>
              <a:off x="917515" y="11991691"/>
              <a:ext cx="590006" cy="694121"/>
            </a:xfrm>
            <a:custGeom>
              <a:avLst/>
              <a:gdLst>
                <a:gd name="T0" fmla="*/ 0 w 79"/>
                <a:gd name="T1" fmla="*/ 0 h 93"/>
                <a:gd name="T2" fmla="*/ 79 w 79"/>
                <a:gd name="T3" fmla="*/ 93 h 93"/>
                <a:gd name="T4" fmla="*/ 0 w 79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93">
                  <a:moveTo>
                    <a:pt x="0" y="0"/>
                  </a:moveTo>
                  <a:cubicBezTo>
                    <a:pt x="8" y="67"/>
                    <a:pt x="68" y="82"/>
                    <a:pt x="79" y="93"/>
                  </a:cubicBezTo>
                  <a:cubicBezTo>
                    <a:pt x="59" y="30"/>
                    <a:pt x="22" y="2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4" name="觅知网-不倒翁ID:189359941">
              <a:extLst>
                <a:ext uri="{FF2B5EF4-FFF2-40B4-BE49-F238E27FC236}">
                  <a16:creationId xmlns:a16="http://schemas.microsoft.com/office/drawing/2014/main" id="{F250247B-A2DB-63E1-74A8-0D23469D8058}"/>
                </a:ext>
              </a:extLst>
            </p:cNvPr>
            <p:cNvSpPr/>
            <p:nvPr/>
          </p:nvSpPr>
          <p:spPr bwMode="auto">
            <a:xfrm>
              <a:off x="792571" y="11484984"/>
              <a:ext cx="506712" cy="742713"/>
            </a:xfrm>
            <a:custGeom>
              <a:avLst/>
              <a:gdLst>
                <a:gd name="T0" fmla="*/ 3 w 68"/>
                <a:gd name="T1" fmla="*/ 0 h 100"/>
                <a:gd name="T2" fmla="*/ 68 w 68"/>
                <a:gd name="T3" fmla="*/ 100 h 100"/>
                <a:gd name="T4" fmla="*/ 3 w 68"/>
                <a:gd name="T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0">
                  <a:moveTo>
                    <a:pt x="3" y="0"/>
                  </a:moveTo>
                  <a:cubicBezTo>
                    <a:pt x="0" y="62"/>
                    <a:pt x="62" y="91"/>
                    <a:pt x="68" y="100"/>
                  </a:cubicBezTo>
                  <a:cubicBezTo>
                    <a:pt x="61" y="41"/>
                    <a:pt x="17" y="2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觅知网-不倒翁ID:189359941">
              <a:extLst>
                <a:ext uri="{FF2B5EF4-FFF2-40B4-BE49-F238E27FC236}">
                  <a16:creationId xmlns:a16="http://schemas.microsoft.com/office/drawing/2014/main" id="{30E7E7EF-4BA2-F371-7218-DAFE47D1CA76}"/>
                </a:ext>
              </a:extLst>
            </p:cNvPr>
            <p:cNvSpPr/>
            <p:nvPr/>
          </p:nvSpPr>
          <p:spPr bwMode="auto">
            <a:xfrm>
              <a:off x="723159" y="10978276"/>
              <a:ext cx="444238" cy="777419"/>
            </a:xfrm>
            <a:custGeom>
              <a:avLst/>
              <a:gdLst>
                <a:gd name="T0" fmla="*/ 8 w 59"/>
                <a:gd name="T1" fmla="*/ 0 h 104"/>
                <a:gd name="T2" fmla="*/ 59 w 59"/>
                <a:gd name="T3" fmla="*/ 104 h 104"/>
                <a:gd name="T4" fmla="*/ 8 w 59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04">
                  <a:moveTo>
                    <a:pt x="8" y="0"/>
                  </a:moveTo>
                  <a:cubicBezTo>
                    <a:pt x="0" y="61"/>
                    <a:pt x="53" y="92"/>
                    <a:pt x="59" y="104"/>
                  </a:cubicBezTo>
                  <a:cubicBezTo>
                    <a:pt x="56" y="39"/>
                    <a:pt x="25" y="3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觅知网-不倒翁ID:189359941">
              <a:extLst>
                <a:ext uri="{FF2B5EF4-FFF2-40B4-BE49-F238E27FC236}">
                  <a16:creationId xmlns:a16="http://schemas.microsoft.com/office/drawing/2014/main" id="{B77624EE-5BD8-EF62-9CDB-29EA43273119}"/>
                </a:ext>
              </a:extLst>
            </p:cNvPr>
            <p:cNvSpPr/>
            <p:nvPr/>
          </p:nvSpPr>
          <p:spPr bwMode="auto">
            <a:xfrm>
              <a:off x="695400" y="10464625"/>
              <a:ext cx="458120" cy="798244"/>
            </a:xfrm>
            <a:custGeom>
              <a:avLst/>
              <a:gdLst>
                <a:gd name="T0" fmla="*/ 16 w 61"/>
                <a:gd name="T1" fmla="*/ 0 h 107"/>
                <a:gd name="T2" fmla="*/ 54 w 61"/>
                <a:gd name="T3" fmla="*/ 107 h 107"/>
                <a:gd name="T4" fmla="*/ 16 w 61"/>
                <a:gd name="T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7">
                  <a:moveTo>
                    <a:pt x="16" y="0"/>
                  </a:moveTo>
                  <a:cubicBezTo>
                    <a:pt x="0" y="59"/>
                    <a:pt x="51" y="98"/>
                    <a:pt x="54" y="107"/>
                  </a:cubicBezTo>
                  <a:cubicBezTo>
                    <a:pt x="61" y="50"/>
                    <a:pt x="30" y="28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7" name="觅知网-不倒翁ID:189359941">
              <a:extLst>
                <a:ext uri="{FF2B5EF4-FFF2-40B4-BE49-F238E27FC236}">
                  <a16:creationId xmlns:a16="http://schemas.microsoft.com/office/drawing/2014/main" id="{A004582F-0E30-E3EB-3D18-76DA72719F52}"/>
                </a:ext>
              </a:extLst>
            </p:cNvPr>
            <p:cNvSpPr/>
            <p:nvPr/>
          </p:nvSpPr>
          <p:spPr bwMode="auto">
            <a:xfrm>
              <a:off x="743997" y="9957913"/>
              <a:ext cx="458120" cy="812125"/>
            </a:xfrm>
            <a:custGeom>
              <a:avLst/>
              <a:gdLst>
                <a:gd name="T0" fmla="*/ 24 w 62"/>
                <a:gd name="T1" fmla="*/ 0 h 109"/>
                <a:gd name="T2" fmla="*/ 48 w 62"/>
                <a:gd name="T3" fmla="*/ 109 h 109"/>
                <a:gd name="T4" fmla="*/ 24 w 62"/>
                <a:gd name="T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9">
                  <a:moveTo>
                    <a:pt x="24" y="0"/>
                  </a:moveTo>
                  <a:cubicBezTo>
                    <a:pt x="0" y="50"/>
                    <a:pt x="47" y="102"/>
                    <a:pt x="48" y="109"/>
                  </a:cubicBezTo>
                  <a:cubicBezTo>
                    <a:pt x="62" y="56"/>
                    <a:pt x="34" y="2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8" name="觅知网-不倒翁ID:189359941">
              <a:extLst>
                <a:ext uri="{FF2B5EF4-FFF2-40B4-BE49-F238E27FC236}">
                  <a16:creationId xmlns:a16="http://schemas.microsoft.com/office/drawing/2014/main" id="{E6BF52BB-6038-E4EC-1679-5E8B39212CAB}"/>
                </a:ext>
              </a:extLst>
            </p:cNvPr>
            <p:cNvSpPr/>
            <p:nvPr/>
          </p:nvSpPr>
          <p:spPr bwMode="auto">
            <a:xfrm>
              <a:off x="1410354" y="8451672"/>
              <a:ext cx="874595" cy="1478482"/>
            </a:xfrm>
            <a:custGeom>
              <a:avLst/>
              <a:gdLst>
                <a:gd name="T0" fmla="*/ 114 w 117"/>
                <a:gd name="T1" fmla="*/ 0 h 198"/>
                <a:gd name="T2" fmla="*/ 0 w 117"/>
                <a:gd name="T3" fmla="*/ 197 h 198"/>
                <a:gd name="T4" fmla="*/ 4 w 117"/>
                <a:gd name="T5" fmla="*/ 198 h 198"/>
                <a:gd name="T6" fmla="*/ 117 w 117"/>
                <a:gd name="T7" fmla="*/ 3 h 198"/>
                <a:gd name="T8" fmla="*/ 114 w 117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98">
                  <a:moveTo>
                    <a:pt x="114" y="0"/>
                  </a:moveTo>
                  <a:cubicBezTo>
                    <a:pt x="70" y="46"/>
                    <a:pt x="25" y="118"/>
                    <a:pt x="0" y="197"/>
                  </a:cubicBezTo>
                  <a:cubicBezTo>
                    <a:pt x="4" y="198"/>
                    <a:pt x="4" y="198"/>
                    <a:pt x="4" y="198"/>
                  </a:cubicBezTo>
                  <a:cubicBezTo>
                    <a:pt x="28" y="120"/>
                    <a:pt x="73" y="48"/>
                    <a:pt x="117" y="3"/>
                  </a:cubicBez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29" name="觅知网-不倒翁ID:189359941">
              <a:extLst>
                <a:ext uri="{FF2B5EF4-FFF2-40B4-BE49-F238E27FC236}">
                  <a16:creationId xmlns:a16="http://schemas.microsoft.com/office/drawing/2014/main" id="{5B6781B2-F898-03B7-4E42-FAC2BFAE0A06}"/>
                </a:ext>
              </a:extLst>
            </p:cNvPr>
            <p:cNvSpPr/>
            <p:nvPr/>
          </p:nvSpPr>
          <p:spPr bwMode="auto">
            <a:xfrm>
              <a:off x="1167410" y="8410023"/>
              <a:ext cx="916244" cy="1735303"/>
            </a:xfrm>
            <a:custGeom>
              <a:avLst/>
              <a:gdLst>
                <a:gd name="T0" fmla="*/ 120 w 123"/>
                <a:gd name="T1" fmla="*/ 0 h 233"/>
                <a:gd name="T2" fmla="*/ 0 w 123"/>
                <a:gd name="T3" fmla="*/ 233 h 233"/>
                <a:gd name="T4" fmla="*/ 4 w 123"/>
                <a:gd name="T5" fmla="*/ 233 h 233"/>
                <a:gd name="T6" fmla="*/ 123 w 123"/>
                <a:gd name="T7" fmla="*/ 2 h 233"/>
                <a:gd name="T8" fmla="*/ 120 w 123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33">
                  <a:moveTo>
                    <a:pt x="120" y="0"/>
                  </a:moveTo>
                  <a:cubicBezTo>
                    <a:pt x="67" y="58"/>
                    <a:pt x="21" y="141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24" y="143"/>
                    <a:pt x="70" y="60"/>
                    <a:pt x="123" y="2"/>
                  </a:cubicBez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0" name="觅知网-不倒翁ID:189359941">
              <a:extLst>
                <a:ext uri="{FF2B5EF4-FFF2-40B4-BE49-F238E27FC236}">
                  <a16:creationId xmlns:a16="http://schemas.microsoft.com/office/drawing/2014/main" id="{8E8EBA38-375D-167D-4417-CBF1078AF2E9}"/>
                </a:ext>
              </a:extLst>
            </p:cNvPr>
            <p:cNvSpPr/>
            <p:nvPr/>
          </p:nvSpPr>
          <p:spPr bwMode="auto">
            <a:xfrm>
              <a:off x="1070230" y="8111548"/>
              <a:ext cx="1055069" cy="1721422"/>
            </a:xfrm>
            <a:custGeom>
              <a:avLst/>
              <a:gdLst>
                <a:gd name="T0" fmla="*/ 139 w 142"/>
                <a:gd name="T1" fmla="*/ 0 h 231"/>
                <a:gd name="T2" fmla="*/ 0 w 142"/>
                <a:gd name="T3" fmla="*/ 230 h 231"/>
                <a:gd name="T4" fmla="*/ 4 w 142"/>
                <a:gd name="T5" fmla="*/ 231 h 231"/>
                <a:gd name="T6" fmla="*/ 142 w 142"/>
                <a:gd name="T7" fmla="*/ 2 h 231"/>
                <a:gd name="T8" fmla="*/ 139 w 142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31">
                  <a:moveTo>
                    <a:pt x="139" y="0"/>
                  </a:moveTo>
                  <a:cubicBezTo>
                    <a:pt x="90" y="44"/>
                    <a:pt x="31" y="132"/>
                    <a:pt x="0" y="230"/>
                  </a:cubicBezTo>
                  <a:cubicBezTo>
                    <a:pt x="4" y="231"/>
                    <a:pt x="4" y="231"/>
                    <a:pt x="4" y="231"/>
                  </a:cubicBezTo>
                  <a:cubicBezTo>
                    <a:pt x="33" y="135"/>
                    <a:pt x="92" y="47"/>
                    <a:pt x="142" y="2"/>
                  </a:cubicBezTo>
                  <a:lnTo>
                    <a:pt x="1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  <p:grpSp>
        <p:nvGrpSpPr>
          <p:cNvPr id="31" name="觅知网-不倒翁ID:189359941">
            <a:extLst>
              <a:ext uri="{FF2B5EF4-FFF2-40B4-BE49-F238E27FC236}">
                <a16:creationId xmlns:a16="http://schemas.microsoft.com/office/drawing/2014/main" id="{6517FCD3-FAD0-55C9-9D09-BCA776A76969}"/>
              </a:ext>
            </a:extLst>
          </p:cNvPr>
          <p:cNvGrpSpPr/>
          <p:nvPr userDrawn="1"/>
        </p:nvGrpSpPr>
        <p:grpSpPr>
          <a:xfrm>
            <a:off x="8538179" y="-186482"/>
            <a:ext cx="3885111" cy="6528617"/>
            <a:chOff x="5056479" y="8111548"/>
            <a:chExt cx="3885111" cy="6528617"/>
          </a:xfrm>
          <a:solidFill>
            <a:srgbClr val="344778">
              <a:alpha val="5000"/>
            </a:srgbClr>
          </a:solidFill>
        </p:grpSpPr>
        <p:sp>
          <p:nvSpPr>
            <p:cNvPr id="32" name="觅知网-不倒翁ID:189359941">
              <a:extLst>
                <a:ext uri="{FF2B5EF4-FFF2-40B4-BE49-F238E27FC236}">
                  <a16:creationId xmlns:a16="http://schemas.microsoft.com/office/drawing/2014/main" id="{951542BB-45C3-1F16-610B-1C3145546459}"/>
                </a:ext>
              </a:extLst>
            </p:cNvPr>
            <p:cNvSpPr/>
            <p:nvPr/>
          </p:nvSpPr>
          <p:spPr bwMode="auto">
            <a:xfrm>
              <a:off x="5137796" y="13747819"/>
              <a:ext cx="687182" cy="465063"/>
            </a:xfrm>
            <a:custGeom>
              <a:avLst/>
              <a:gdLst>
                <a:gd name="T0" fmla="*/ 92 w 92"/>
                <a:gd name="T1" fmla="*/ 6 h 62"/>
                <a:gd name="T2" fmla="*/ 0 w 92"/>
                <a:gd name="T3" fmla="*/ 62 h 62"/>
                <a:gd name="T4" fmla="*/ 92 w 92"/>
                <a:gd name="T5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62">
                  <a:moveTo>
                    <a:pt x="92" y="6"/>
                  </a:moveTo>
                  <a:cubicBezTo>
                    <a:pt x="39" y="0"/>
                    <a:pt x="18" y="57"/>
                    <a:pt x="0" y="62"/>
                  </a:cubicBezTo>
                  <a:cubicBezTo>
                    <a:pt x="58" y="57"/>
                    <a:pt x="86" y="30"/>
                    <a:pt x="9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3" name="觅知网-不倒翁ID:189359941">
              <a:extLst>
                <a:ext uri="{FF2B5EF4-FFF2-40B4-BE49-F238E27FC236}">
                  <a16:creationId xmlns:a16="http://schemas.microsoft.com/office/drawing/2014/main" id="{DF07C219-4552-9CBB-59A2-5C910921A657}"/>
                </a:ext>
              </a:extLst>
            </p:cNvPr>
            <p:cNvSpPr/>
            <p:nvPr/>
          </p:nvSpPr>
          <p:spPr bwMode="auto">
            <a:xfrm>
              <a:off x="5644509" y="13685350"/>
              <a:ext cx="638594" cy="492830"/>
            </a:xfrm>
            <a:custGeom>
              <a:avLst/>
              <a:gdLst>
                <a:gd name="T0" fmla="*/ 85 w 85"/>
                <a:gd name="T1" fmla="*/ 2 h 66"/>
                <a:gd name="T2" fmla="*/ 0 w 85"/>
                <a:gd name="T3" fmla="*/ 66 h 66"/>
                <a:gd name="T4" fmla="*/ 85 w 85"/>
                <a:gd name="T5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66">
                  <a:moveTo>
                    <a:pt x="85" y="2"/>
                  </a:moveTo>
                  <a:cubicBezTo>
                    <a:pt x="35" y="0"/>
                    <a:pt x="17" y="60"/>
                    <a:pt x="0" y="66"/>
                  </a:cubicBezTo>
                  <a:cubicBezTo>
                    <a:pt x="59" y="57"/>
                    <a:pt x="82" y="24"/>
                    <a:pt x="8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4" name="觅知网-不倒翁ID:189359941">
              <a:extLst>
                <a:ext uri="{FF2B5EF4-FFF2-40B4-BE49-F238E27FC236}">
                  <a16:creationId xmlns:a16="http://schemas.microsoft.com/office/drawing/2014/main" id="{09F198C0-FD8B-1DB1-25B3-85F67D3E3BC8}"/>
                </a:ext>
              </a:extLst>
            </p:cNvPr>
            <p:cNvSpPr/>
            <p:nvPr/>
          </p:nvSpPr>
          <p:spPr bwMode="auto">
            <a:xfrm>
              <a:off x="6151217" y="13532643"/>
              <a:ext cx="562243" cy="555300"/>
            </a:xfrm>
            <a:custGeom>
              <a:avLst/>
              <a:gdLst>
                <a:gd name="T0" fmla="*/ 75 w 75"/>
                <a:gd name="T1" fmla="*/ 0 h 74"/>
                <a:gd name="T2" fmla="*/ 0 w 75"/>
                <a:gd name="T3" fmla="*/ 74 h 74"/>
                <a:gd name="T4" fmla="*/ 75 w 75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74">
                  <a:moveTo>
                    <a:pt x="75" y="0"/>
                  </a:moveTo>
                  <a:cubicBezTo>
                    <a:pt x="26" y="8"/>
                    <a:pt x="15" y="66"/>
                    <a:pt x="0" y="74"/>
                  </a:cubicBezTo>
                  <a:cubicBezTo>
                    <a:pt x="50" y="62"/>
                    <a:pt x="74" y="28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5" name="觅知网-不倒翁ID:189359941">
              <a:extLst>
                <a:ext uri="{FF2B5EF4-FFF2-40B4-BE49-F238E27FC236}">
                  <a16:creationId xmlns:a16="http://schemas.microsoft.com/office/drawing/2014/main" id="{3369BEF5-7244-3DDC-4661-E1B5E520B030}"/>
                </a:ext>
              </a:extLst>
            </p:cNvPr>
            <p:cNvSpPr/>
            <p:nvPr/>
          </p:nvSpPr>
          <p:spPr bwMode="auto">
            <a:xfrm>
              <a:off x="6637104" y="13310524"/>
              <a:ext cx="492831" cy="624708"/>
            </a:xfrm>
            <a:custGeom>
              <a:avLst/>
              <a:gdLst>
                <a:gd name="T0" fmla="*/ 62 w 66"/>
                <a:gd name="T1" fmla="*/ 0 h 84"/>
                <a:gd name="T2" fmla="*/ 0 w 66"/>
                <a:gd name="T3" fmla="*/ 84 h 84"/>
                <a:gd name="T4" fmla="*/ 62 w 66"/>
                <a:gd name="T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84">
                  <a:moveTo>
                    <a:pt x="62" y="0"/>
                  </a:moveTo>
                  <a:cubicBezTo>
                    <a:pt x="18" y="15"/>
                    <a:pt x="13" y="74"/>
                    <a:pt x="0" y="84"/>
                  </a:cubicBezTo>
                  <a:cubicBezTo>
                    <a:pt x="50" y="64"/>
                    <a:pt x="66" y="26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6" name="觅知网-不倒翁ID:189359941">
              <a:extLst>
                <a:ext uri="{FF2B5EF4-FFF2-40B4-BE49-F238E27FC236}">
                  <a16:creationId xmlns:a16="http://schemas.microsoft.com/office/drawing/2014/main" id="{928E7B83-BE0E-C7E1-D514-97D347D58DEC}"/>
                </a:ext>
              </a:extLst>
            </p:cNvPr>
            <p:cNvSpPr/>
            <p:nvPr/>
          </p:nvSpPr>
          <p:spPr bwMode="auto">
            <a:xfrm>
              <a:off x="7095224" y="13018993"/>
              <a:ext cx="430357" cy="694121"/>
            </a:xfrm>
            <a:custGeom>
              <a:avLst/>
              <a:gdLst>
                <a:gd name="T0" fmla="*/ 47 w 58"/>
                <a:gd name="T1" fmla="*/ 0 h 93"/>
                <a:gd name="T2" fmla="*/ 0 w 58"/>
                <a:gd name="T3" fmla="*/ 93 h 93"/>
                <a:gd name="T4" fmla="*/ 47 w 58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93">
                  <a:moveTo>
                    <a:pt x="47" y="0"/>
                  </a:moveTo>
                  <a:cubicBezTo>
                    <a:pt x="11" y="20"/>
                    <a:pt x="6" y="88"/>
                    <a:pt x="0" y="93"/>
                  </a:cubicBezTo>
                  <a:cubicBezTo>
                    <a:pt x="34" y="77"/>
                    <a:pt x="58" y="37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7" name="觅知网-不倒翁ID:189359941">
              <a:extLst>
                <a:ext uri="{FF2B5EF4-FFF2-40B4-BE49-F238E27FC236}">
                  <a16:creationId xmlns:a16="http://schemas.microsoft.com/office/drawing/2014/main" id="{93A1015F-1C24-4057-DF65-285C631E5433}"/>
                </a:ext>
              </a:extLst>
            </p:cNvPr>
            <p:cNvSpPr/>
            <p:nvPr/>
          </p:nvSpPr>
          <p:spPr bwMode="auto">
            <a:xfrm>
              <a:off x="7463111" y="12678873"/>
              <a:ext cx="347063" cy="735770"/>
            </a:xfrm>
            <a:custGeom>
              <a:avLst/>
              <a:gdLst>
                <a:gd name="T0" fmla="*/ 34 w 46"/>
                <a:gd name="T1" fmla="*/ 0 h 99"/>
                <a:gd name="T2" fmla="*/ 5 w 46"/>
                <a:gd name="T3" fmla="*/ 99 h 99"/>
                <a:gd name="T4" fmla="*/ 34 w 46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9">
                  <a:moveTo>
                    <a:pt x="34" y="0"/>
                  </a:moveTo>
                  <a:cubicBezTo>
                    <a:pt x="0" y="29"/>
                    <a:pt x="14" y="86"/>
                    <a:pt x="5" y="99"/>
                  </a:cubicBezTo>
                  <a:cubicBezTo>
                    <a:pt x="45" y="71"/>
                    <a:pt x="46" y="24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8" name="觅知网-不倒翁ID:189359941">
              <a:extLst>
                <a:ext uri="{FF2B5EF4-FFF2-40B4-BE49-F238E27FC236}">
                  <a16:creationId xmlns:a16="http://schemas.microsoft.com/office/drawing/2014/main" id="{800A0A8A-587A-87D1-226E-98CBD5DE74D5}"/>
                </a:ext>
              </a:extLst>
            </p:cNvPr>
            <p:cNvSpPr/>
            <p:nvPr/>
          </p:nvSpPr>
          <p:spPr bwMode="auto">
            <a:xfrm>
              <a:off x="7726880" y="12283223"/>
              <a:ext cx="347063" cy="770476"/>
            </a:xfrm>
            <a:custGeom>
              <a:avLst/>
              <a:gdLst>
                <a:gd name="T0" fmla="*/ 28 w 47"/>
                <a:gd name="T1" fmla="*/ 0 h 103"/>
                <a:gd name="T2" fmla="*/ 16 w 47"/>
                <a:gd name="T3" fmla="*/ 103 h 103"/>
                <a:gd name="T4" fmla="*/ 28 w 47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03">
                  <a:moveTo>
                    <a:pt x="28" y="0"/>
                  </a:moveTo>
                  <a:cubicBezTo>
                    <a:pt x="0" y="36"/>
                    <a:pt x="22" y="89"/>
                    <a:pt x="16" y="103"/>
                  </a:cubicBezTo>
                  <a:cubicBezTo>
                    <a:pt x="46" y="71"/>
                    <a:pt x="47" y="29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39" name="觅知网-不倒翁ID:189359941">
              <a:extLst>
                <a:ext uri="{FF2B5EF4-FFF2-40B4-BE49-F238E27FC236}">
                  <a16:creationId xmlns:a16="http://schemas.microsoft.com/office/drawing/2014/main" id="{5D6774CD-4C72-1042-FE8C-A14BC9D70CCD}"/>
                </a:ext>
              </a:extLst>
            </p:cNvPr>
            <p:cNvSpPr/>
            <p:nvPr/>
          </p:nvSpPr>
          <p:spPr bwMode="auto">
            <a:xfrm>
              <a:off x="7921231" y="11852871"/>
              <a:ext cx="360944" cy="770476"/>
            </a:xfrm>
            <a:custGeom>
              <a:avLst/>
              <a:gdLst>
                <a:gd name="T0" fmla="*/ 23 w 49"/>
                <a:gd name="T1" fmla="*/ 0 h 104"/>
                <a:gd name="T2" fmla="*/ 26 w 49"/>
                <a:gd name="T3" fmla="*/ 104 h 104"/>
                <a:gd name="T4" fmla="*/ 23 w 49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104">
                  <a:moveTo>
                    <a:pt x="23" y="0"/>
                  </a:moveTo>
                  <a:cubicBezTo>
                    <a:pt x="0" y="46"/>
                    <a:pt x="31" y="90"/>
                    <a:pt x="26" y="104"/>
                  </a:cubicBezTo>
                  <a:cubicBezTo>
                    <a:pt x="48" y="72"/>
                    <a:pt x="49" y="32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0" name="觅知网-不倒翁ID:189359941">
              <a:extLst>
                <a:ext uri="{FF2B5EF4-FFF2-40B4-BE49-F238E27FC236}">
                  <a16:creationId xmlns:a16="http://schemas.microsoft.com/office/drawing/2014/main" id="{8BB73E11-ACE2-BF84-8E8D-ABECFC0423AA}"/>
                </a:ext>
              </a:extLst>
            </p:cNvPr>
            <p:cNvSpPr/>
            <p:nvPr/>
          </p:nvSpPr>
          <p:spPr bwMode="auto">
            <a:xfrm>
              <a:off x="8060056" y="11401685"/>
              <a:ext cx="395655" cy="770476"/>
            </a:xfrm>
            <a:custGeom>
              <a:avLst/>
              <a:gdLst>
                <a:gd name="T0" fmla="*/ 16 w 53"/>
                <a:gd name="T1" fmla="*/ 0 h 103"/>
                <a:gd name="T2" fmla="*/ 34 w 53"/>
                <a:gd name="T3" fmla="*/ 103 h 103"/>
                <a:gd name="T4" fmla="*/ 16 w 53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03">
                  <a:moveTo>
                    <a:pt x="16" y="0"/>
                  </a:moveTo>
                  <a:cubicBezTo>
                    <a:pt x="0" y="46"/>
                    <a:pt x="35" y="89"/>
                    <a:pt x="34" y="103"/>
                  </a:cubicBezTo>
                  <a:cubicBezTo>
                    <a:pt x="53" y="66"/>
                    <a:pt x="43" y="27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1" name="觅知网-不倒翁ID:189359941">
              <a:extLst>
                <a:ext uri="{FF2B5EF4-FFF2-40B4-BE49-F238E27FC236}">
                  <a16:creationId xmlns:a16="http://schemas.microsoft.com/office/drawing/2014/main" id="{C59F02CF-DC44-C8AF-BFC7-7453ACAAE53A}"/>
                </a:ext>
              </a:extLst>
            </p:cNvPr>
            <p:cNvSpPr/>
            <p:nvPr/>
          </p:nvSpPr>
          <p:spPr bwMode="auto">
            <a:xfrm>
              <a:off x="8143355" y="10950508"/>
              <a:ext cx="381769" cy="735770"/>
            </a:xfrm>
            <a:custGeom>
              <a:avLst/>
              <a:gdLst>
                <a:gd name="T0" fmla="*/ 8 w 51"/>
                <a:gd name="T1" fmla="*/ 0 h 99"/>
                <a:gd name="T2" fmla="*/ 39 w 51"/>
                <a:gd name="T3" fmla="*/ 99 h 99"/>
                <a:gd name="T4" fmla="*/ 8 w 51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99">
                  <a:moveTo>
                    <a:pt x="8" y="0"/>
                  </a:moveTo>
                  <a:cubicBezTo>
                    <a:pt x="0" y="36"/>
                    <a:pt x="39" y="95"/>
                    <a:pt x="39" y="99"/>
                  </a:cubicBezTo>
                  <a:cubicBezTo>
                    <a:pt x="51" y="67"/>
                    <a:pt x="47" y="3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2" name="觅知网-不倒翁ID:189359941">
              <a:extLst>
                <a:ext uri="{FF2B5EF4-FFF2-40B4-BE49-F238E27FC236}">
                  <a16:creationId xmlns:a16="http://schemas.microsoft.com/office/drawing/2014/main" id="{5D71685D-7DFF-8BA8-064E-C0355D7FD196}"/>
                </a:ext>
              </a:extLst>
            </p:cNvPr>
            <p:cNvSpPr/>
            <p:nvPr/>
          </p:nvSpPr>
          <p:spPr bwMode="auto">
            <a:xfrm>
              <a:off x="8157236" y="10492388"/>
              <a:ext cx="402593" cy="701064"/>
            </a:xfrm>
            <a:custGeom>
              <a:avLst/>
              <a:gdLst>
                <a:gd name="T0" fmla="*/ 2 w 54"/>
                <a:gd name="T1" fmla="*/ 0 h 94"/>
                <a:gd name="T2" fmla="*/ 45 w 54"/>
                <a:gd name="T3" fmla="*/ 94 h 94"/>
                <a:gd name="T4" fmla="*/ 2 w 54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94">
                  <a:moveTo>
                    <a:pt x="2" y="0"/>
                  </a:moveTo>
                  <a:cubicBezTo>
                    <a:pt x="0" y="48"/>
                    <a:pt x="43" y="81"/>
                    <a:pt x="45" y="94"/>
                  </a:cubicBezTo>
                  <a:cubicBezTo>
                    <a:pt x="54" y="61"/>
                    <a:pt x="45" y="29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3" name="觅知网-不倒翁ID:189359941">
              <a:extLst>
                <a:ext uri="{FF2B5EF4-FFF2-40B4-BE49-F238E27FC236}">
                  <a16:creationId xmlns:a16="http://schemas.microsoft.com/office/drawing/2014/main" id="{91922FE0-A854-3126-EF98-15959CC3999B}"/>
                </a:ext>
              </a:extLst>
            </p:cNvPr>
            <p:cNvSpPr/>
            <p:nvPr/>
          </p:nvSpPr>
          <p:spPr bwMode="auto">
            <a:xfrm>
              <a:off x="8073938" y="10055089"/>
              <a:ext cx="465063" cy="645537"/>
            </a:xfrm>
            <a:custGeom>
              <a:avLst/>
              <a:gdLst>
                <a:gd name="T0" fmla="*/ 0 w 62"/>
                <a:gd name="T1" fmla="*/ 0 h 87"/>
                <a:gd name="T2" fmla="*/ 55 w 62"/>
                <a:gd name="T3" fmla="*/ 87 h 87"/>
                <a:gd name="T4" fmla="*/ 0 w 62"/>
                <a:gd name="T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87">
                  <a:moveTo>
                    <a:pt x="0" y="0"/>
                  </a:moveTo>
                  <a:cubicBezTo>
                    <a:pt x="3" y="44"/>
                    <a:pt x="51" y="75"/>
                    <a:pt x="55" y="87"/>
                  </a:cubicBezTo>
                  <a:cubicBezTo>
                    <a:pt x="62" y="39"/>
                    <a:pt x="30" y="1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4" name="觅知网-不倒翁ID:189359941">
              <a:extLst>
                <a:ext uri="{FF2B5EF4-FFF2-40B4-BE49-F238E27FC236}">
                  <a16:creationId xmlns:a16="http://schemas.microsoft.com/office/drawing/2014/main" id="{43A040E6-7C03-2610-AFBF-9DA0FE941EA7}"/>
                </a:ext>
              </a:extLst>
            </p:cNvPr>
            <p:cNvSpPr/>
            <p:nvPr/>
          </p:nvSpPr>
          <p:spPr bwMode="auto">
            <a:xfrm>
              <a:off x="5165560" y="14115706"/>
              <a:ext cx="1020363" cy="478944"/>
            </a:xfrm>
            <a:custGeom>
              <a:avLst/>
              <a:gdLst>
                <a:gd name="T0" fmla="*/ 136 w 136"/>
                <a:gd name="T1" fmla="*/ 37 h 64"/>
                <a:gd name="T2" fmla="*/ 0 w 136"/>
                <a:gd name="T3" fmla="*/ 19 h 64"/>
                <a:gd name="T4" fmla="*/ 136 w 136"/>
                <a:gd name="T5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4">
                  <a:moveTo>
                    <a:pt x="136" y="37"/>
                  </a:moveTo>
                  <a:cubicBezTo>
                    <a:pt x="67" y="64"/>
                    <a:pt x="31" y="27"/>
                    <a:pt x="0" y="19"/>
                  </a:cubicBezTo>
                  <a:cubicBezTo>
                    <a:pt x="66" y="0"/>
                    <a:pt x="86" y="35"/>
                    <a:pt x="13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5" name="觅知网-不倒翁ID:189359941">
              <a:extLst>
                <a:ext uri="{FF2B5EF4-FFF2-40B4-BE49-F238E27FC236}">
                  <a16:creationId xmlns:a16="http://schemas.microsoft.com/office/drawing/2014/main" id="{89B3DEBE-E845-6B87-BAFA-20AF99A7F476}"/>
                </a:ext>
              </a:extLst>
            </p:cNvPr>
            <p:cNvSpPr/>
            <p:nvPr/>
          </p:nvSpPr>
          <p:spPr bwMode="auto">
            <a:xfrm>
              <a:off x="5665329" y="14039351"/>
              <a:ext cx="1013420" cy="472001"/>
            </a:xfrm>
            <a:custGeom>
              <a:avLst/>
              <a:gdLst>
                <a:gd name="T0" fmla="*/ 136 w 136"/>
                <a:gd name="T1" fmla="*/ 28 h 63"/>
                <a:gd name="T2" fmla="*/ 0 w 136"/>
                <a:gd name="T3" fmla="*/ 24 h 63"/>
                <a:gd name="T4" fmla="*/ 136 w 136"/>
                <a:gd name="T5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3">
                  <a:moveTo>
                    <a:pt x="136" y="28"/>
                  </a:moveTo>
                  <a:cubicBezTo>
                    <a:pt x="68" y="63"/>
                    <a:pt x="30" y="28"/>
                    <a:pt x="0" y="24"/>
                  </a:cubicBezTo>
                  <a:cubicBezTo>
                    <a:pt x="63" y="0"/>
                    <a:pt x="87" y="31"/>
                    <a:pt x="13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6" name="觅知网-不倒翁ID:189359941">
              <a:extLst>
                <a:ext uri="{FF2B5EF4-FFF2-40B4-BE49-F238E27FC236}">
                  <a16:creationId xmlns:a16="http://schemas.microsoft.com/office/drawing/2014/main" id="{A0B35B37-0859-DAC1-4565-671F9461BFEC}"/>
                </a:ext>
              </a:extLst>
            </p:cNvPr>
            <p:cNvSpPr/>
            <p:nvPr/>
          </p:nvSpPr>
          <p:spPr bwMode="auto">
            <a:xfrm>
              <a:off x="6165098" y="13893587"/>
              <a:ext cx="999538" cy="478944"/>
            </a:xfrm>
            <a:custGeom>
              <a:avLst/>
              <a:gdLst>
                <a:gd name="T0" fmla="*/ 134 w 134"/>
                <a:gd name="T1" fmla="*/ 19 h 64"/>
                <a:gd name="T2" fmla="*/ 0 w 134"/>
                <a:gd name="T3" fmla="*/ 32 h 64"/>
                <a:gd name="T4" fmla="*/ 134 w 134"/>
                <a:gd name="T5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64">
                  <a:moveTo>
                    <a:pt x="134" y="19"/>
                  </a:moveTo>
                  <a:cubicBezTo>
                    <a:pt x="74" y="64"/>
                    <a:pt x="28" y="33"/>
                    <a:pt x="0" y="32"/>
                  </a:cubicBezTo>
                  <a:cubicBezTo>
                    <a:pt x="64" y="0"/>
                    <a:pt x="86" y="30"/>
                    <a:pt x="13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7" name="觅知网-不倒翁ID:189359941">
              <a:extLst>
                <a:ext uri="{FF2B5EF4-FFF2-40B4-BE49-F238E27FC236}">
                  <a16:creationId xmlns:a16="http://schemas.microsoft.com/office/drawing/2014/main" id="{8F4B548B-ABAF-3E1A-78C0-C6F833D67E9E}"/>
                </a:ext>
              </a:extLst>
            </p:cNvPr>
            <p:cNvSpPr/>
            <p:nvPr/>
          </p:nvSpPr>
          <p:spPr bwMode="auto">
            <a:xfrm>
              <a:off x="6644047" y="13692288"/>
              <a:ext cx="971775" cy="444238"/>
            </a:xfrm>
            <a:custGeom>
              <a:avLst/>
              <a:gdLst>
                <a:gd name="T0" fmla="*/ 130 w 130"/>
                <a:gd name="T1" fmla="*/ 7 h 60"/>
                <a:gd name="T2" fmla="*/ 0 w 130"/>
                <a:gd name="T3" fmla="*/ 39 h 60"/>
                <a:gd name="T4" fmla="*/ 130 w 130"/>
                <a:gd name="T5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60">
                  <a:moveTo>
                    <a:pt x="130" y="7"/>
                  </a:moveTo>
                  <a:cubicBezTo>
                    <a:pt x="77" y="60"/>
                    <a:pt x="24" y="36"/>
                    <a:pt x="0" y="39"/>
                  </a:cubicBezTo>
                  <a:cubicBezTo>
                    <a:pt x="54" y="0"/>
                    <a:pt x="91" y="22"/>
                    <a:pt x="1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8" name="觅知网-不倒翁ID:189359941">
              <a:extLst>
                <a:ext uri="{FF2B5EF4-FFF2-40B4-BE49-F238E27FC236}">
                  <a16:creationId xmlns:a16="http://schemas.microsoft.com/office/drawing/2014/main" id="{15112B72-1A0F-6B6A-21B9-5595CB7A2266}"/>
                </a:ext>
              </a:extLst>
            </p:cNvPr>
            <p:cNvSpPr/>
            <p:nvPr/>
          </p:nvSpPr>
          <p:spPr bwMode="auto">
            <a:xfrm>
              <a:off x="7102167" y="13372994"/>
              <a:ext cx="902358" cy="423418"/>
            </a:xfrm>
            <a:custGeom>
              <a:avLst/>
              <a:gdLst>
                <a:gd name="T0" fmla="*/ 121 w 121"/>
                <a:gd name="T1" fmla="*/ 1 h 57"/>
                <a:gd name="T2" fmla="*/ 0 w 121"/>
                <a:gd name="T3" fmla="*/ 52 h 57"/>
                <a:gd name="T4" fmla="*/ 121 w 121"/>
                <a:gd name="T5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57">
                  <a:moveTo>
                    <a:pt x="121" y="1"/>
                  </a:moveTo>
                  <a:cubicBezTo>
                    <a:pt x="84" y="57"/>
                    <a:pt x="23" y="47"/>
                    <a:pt x="0" y="52"/>
                  </a:cubicBezTo>
                  <a:cubicBezTo>
                    <a:pt x="61" y="0"/>
                    <a:pt x="81" y="25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49" name="觅知网-不倒翁ID:189359941">
              <a:extLst>
                <a:ext uri="{FF2B5EF4-FFF2-40B4-BE49-F238E27FC236}">
                  <a16:creationId xmlns:a16="http://schemas.microsoft.com/office/drawing/2014/main" id="{516DDA65-F717-76AE-C8EF-3C3B88B0A6D7}"/>
                </a:ext>
              </a:extLst>
            </p:cNvPr>
            <p:cNvSpPr/>
            <p:nvPr/>
          </p:nvSpPr>
          <p:spPr bwMode="auto">
            <a:xfrm>
              <a:off x="7511699" y="12956519"/>
              <a:ext cx="805183" cy="506712"/>
            </a:xfrm>
            <a:custGeom>
              <a:avLst/>
              <a:gdLst>
                <a:gd name="T0" fmla="*/ 108 w 108"/>
                <a:gd name="T1" fmla="*/ 0 h 68"/>
                <a:gd name="T2" fmla="*/ 0 w 108"/>
                <a:gd name="T3" fmla="*/ 68 h 68"/>
                <a:gd name="T4" fmla="*/ 108 w 108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68">
                  <a:moveTo>
                    <a:pt x="108" y="0"/>
                  </a:moveTo>
                  <a:cubicBezTo>
                    <a:pt x="79" y="64"/>
                    <a:pt x="21" y="60"/>
                    <a:pt x="0" y="68"/>
                  </a:cubicBezTo>
                  <a:cubicBezTo>
                    <a:pt x="50" y="8"/>
                    <a:pt x="73" y="28"/>
                    <a:pt x="1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0" name="觅知网-不倒翁ID:189359941">
              <a:extLst>
                <a:ext uri="{FF2B5EF4-FFF2-40B4-BE49-F238E27FC236}">
                  <a16:creationId xmlns:a16="http://schemas.microsoft.com/office/drawing/2014/main" id="{24186CB1-AB9E-6694-4DFB-5B3BD0B4342B}"/>
                </a:ext>
              </a:extLst>
            </p:cNvPr>
            <p:cNvSpPr/>
            <p:nvPr/>
          </p:nvSpPr>
          <p:spPr bwMode="auto">
            <a:xfrm>
              <a:off x="7858762" y="12484517"/>
              <a:ext cx="701068" cy="617769"/>
            </a:xfrm>
            <a:custGeom>
              <a:avLst/>
              <a:gdLst>
                <a:gd name="T0" fmla="*/ 94 w 94"/>
                <a:gd name="T1" fmla="*/ 0 h 83"/>
                <a:gd name="T2" fmla="*/ 0 w 94"/>
                <a:gd name="T3" fmla="*/ 83 h 83"/>
                <a:gd name="T4" fmla="*/ 94 w 9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83">
                  <a:moveTo>
                    <a:pt x="94" y="0"/>
                  </a:moveTo>
                  <a:cubicBezTo>
                    <a:pt x="74" y="67"/>
                    <a:pt x="11" y="75"/>
                    <a:pt x="0" y="83"/>
                  </a:cubicBezTo>
                  <a:cubicBezTo>
                    <a:pt x="28" y="24"/>
                    <a:pt x="66" y="28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1" name="觅知网-不倒翁ID:189359941">
              <a:extLst>
                <a:ext uri="{FF2B5EF4-FFF2-40B4-BE49-F238E27FC236}">
                  <a16:creationId xmlns:a16="http://schemas.microsoft.com/office/drawing/2014/main" id="{1B850027-DD82-349C-2606-4BBF10F22117}"/>
                </a:ext>
              </a:extLst>
            </p:cNvPr>
            <p:cNvSpPr/>
            <p:nvPr/>
          </p:nvSpPr>
          <p:spPr bwMode="auto">
            <a:xfrm>
              <a:off x="8136407" y="11991691"/>
              <a:ext cx="590006" cy="694121"/>
            </a:xfrm>
            <a:custGeom>
              <a:avLst/>
              <a:gdLst>
                <a:gd name="T0" fmla="*/ 79 w 79"/>
                <a:gd name="T1" fmla="*/ 0 h 93"/>
                <a:gd name="T2" fmla="*/ 0 w 79"/>
                <a:gd name="T3" fmla="*/ 93 h 93"/>
                <a:gd name="T4" fmla="*/ 79 w 79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93">
                  <a:moveTo>
                    <a:pt x="79" y="0"/>
                  </a:moveTo>
                  <a:cubicBezTo>
                    <a:pt x="71" y="67"/>
                    <a:pt x="11" y="82"/>
                    <a:pt x="0" y="93"/>
                  </a:cubicBezTo>
                  <a:cubicBezTo>
                    <a:pt x="20" y="30"/>
                    <a:pt x="57" y="29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2" name="觅知网-不倒翁ID:189359941">
              <a:extLst>
                <a:ext uri="{FF2B5EF4-FFF2-40B4-BE49-F238E27FC236}">
                  <a16:creationId xmlns:a16="http://schemas.microsoft.com/office/drawing/2014/main" id="{6A3D184E-4A0D-867F-AA21-3C87F3218610}"/>
                </a:ext>
              </a:extLst>
            </p:cNvPr>
            <p:cNvSpPr/>
            <p:nvPr/>
          </p:nvSpPr>
          <p:spPr bwMode="auto">
            <a:xfrm>
              <a:off x="8344645" y="11484984"/>
              <a:ext cx="499769" cy="742713"/>
            </a:xfrm>
            <a:custGeom>
              <a:avLst/>
              <a:gdLst>
                <a:gd name="T0" fmla="*/ 64 w 67"/>
                <a:gd name="T1" fmla="*/ 0 h 100"/>
                <a:gd name="T2" fmla="*/ 0 w 67"/>
                <a:gd name="T3" fmla="*/ 100 h 100"/>
                <a:gd name="T4" fmla="*/ 64 w 67"/>
                <a:gd name="T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00">
                  <a:moveTo>
                    <a:pt x="64" y="0"/>
                  </a:moveTo>
                  <a:cubicBezTo>
                    <a:pt x="67" y="62"/>
                    <a:pt x="6" y="91"/>
                    <a:pt x="0" y="100"/>
                  </a:cubicBezTo>
                  <a:cubicBezTo>
                    <a:pt x="7" y="41"/>
                    <a:pt x="51" y="23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3" name="觅知网-不倒翁ID:189359941">
              <a:extLst>
                <a:ext uri="{FF2B5EF4-FFF2-40B4-BE49-F238E27FC236}">
                  <a16:creationId xmlns:a16="http://schemas.microsoft.com/office/drawing/2014/main" id="{FB627E13-7003-8C63-87DF-D5D72F220497}"/>
                </a:ext>
              </a:extLst>
            </p:cNvPr>
            <p:cNvSpPr/>
            <p:nvPr/>
          </p:nvSpPr>
          <p:spPr bwMode="auto">
            <a:xfrm>
              <a:off x="8469588" y="10978276"/>
              <a:ext cx="451181" cy="777419"/>
            </a:xfrm>
            <a:custGeom>
              <a:avLst/>
              <a:gdLst>
                <a:gd name="T0" fmla="*/ 52 w 60"/>
                <a:gd name="T1" fmla="*/ 0 h 104"/>
                <a:gd name="T2" fmla="*/ 0 w 60"/>
                <a:gd name="T3" fmla="*/ 104 h 104"/>
                <a:gd name="T4" fmla="*/ 52 w 60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04">
                  <a:moveTo>
                    <a:pt x="52" y="0"/>
                  </a:moveTo>
                  <a:cubicBezTo>
                    <a:pt x="60" y="61"/>
                    <a:pt x="7" y="92"/>
                    <a:pt x="0" y="104"/>
                  </a:cubicBezTo>
                  <a:cubicBezTo>
                    <a:pt x="3" y="39"/>
                    <a:pt x="35" y="3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4" name="觅知网-不倒翁ID:189359941">
              <a:extLst>
                <a:ext uri="{FF2B5EF4-FFF2-40B4-BE49-F238E27FC236}">
                  <a16:creationId xmlns:a16="http://schemas.microsoft.com/office/drawing/2014/main" id="{3B6283D5-2AED-7D04-BD22-EEA7C76F9107}"/>
                </a:ext>
              </a:extLst>
            </p:cNvPr>
            <p:cNvSpPr/>
            <p:nvPr/>
          </p:nvSpPr>
          <p:spPr bwMode="auto">
            <a:xfrm>
              <a:off x="8490409" y="10464625"/>
              <a:ext cx="451181" cy="798244"/>
            </a:xfrm>
            <a:custGeom>
              <a:avLst/>
              <a:gdLst>
                <a:gd name="T0" fmla="*/ 45 w 60"/>
                <a:gd name="T1" fmla="*/ 0 h 107"/>
                <a:gd name="T2" fmla="*/ 6 w 60"/>
                <a:gd name="T3" fmla="*/ 107 h 107"/>
                <a:gd name="T4" fmla="*/ 45 w 60"/>
                <a:gd name="T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07">
                  <a:moveTo>
                    <a:pt x="45" y="0"/>
                  </a:moveTo>
                  <a:cubicBezTo>
                    <a:pt x="60" y="59"/>
                    <a:pt x="10" y="98"/>
                    <a:pt x="6" y="107"/>
                  </a:cubicBezTo>
                  <a:cubicBezTo>
                    <a:pt x="0" y="50"/>
                    <a:pt x="31" y="28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5" name="觅知网-不倒翁ID:189359941">
              <a:extLst>
                <a:ext uri="{FF2B5EF4-FFF2-40B4-BE49-F238E27FC236}">
                  <a16:creationId xmlns:a16="http://schemas.microsoft.com/office/drawing/2014/main" id="{3D2831BB-C4D6-3097-C63B-E2C69D3A9223}"/>
                </a:ext>
              </a:extLst>
            </p:cNvPr>
            <p:cNvSpPr/>
            <p:nvPr/>
          </p:nvSpPr>
          <p:spPr bwMode="auto">
            <a:xfrm>
              <a:off x="8441821" y="9957913"/>
              <a:ext cx="465063" cy="812125"/>
            </a:xfrm>
            <a:custGeom>
              <a:avLst/>
              <a:gdLst>
                <a:gd name="T0" fmla="*/ 38 w 62"/>
                <a:gd name="T1" fmla="*/ 0 h 109"/>
                <a:gd name="T2" fmla="*/ 14 w 62"/>
                <a:gd name="T3" fmla="*/ 109 h 109"/>
                <a:gd name="T4" fmla="*/ 38 w 62"/>
                <a:gd name="T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9">
                  <a:moveTo>
                    <a:pt x="38" y="0"/>
                  </a:moveTo>
                  <a:cubicBezTo>
                    <a:pt x="62" y="50"/>
                    <a:pt x="15" y="102"/>
                    <a:pt x="14" y="109"/>
                  </a:cubicBezTo>
                  <a:cubicBezTo>
                    <a:pt x="0" y="56"/>
                    <a:pt x="28" y="26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6" name="觅知网-不倒翁ID:189359941">
              <a:extLst>
                <a:ext uri="{FF2B5EF4-FFF2-40B4-BE49-F238E27FC236}">
                  <a16:creationId xmlns:a16="http://schemas.microsoft.com/office/drawing/2014/main" id="{560D8725-F7C1-7C74-FBE4-AE682AB96040}"/>
                </a:ext>
              </a:extLst>
            </p:cNvPr>
            <p:cNvSpPr/>
            <p:nvPr/>
          </p:nvSpPr>
          <p:spPr bwMode="auto">
            <a:xfrm>
              <a:off x="7358988" y="8451672"/>
              <a:ext cx="867656" cy="1478482"/>
            </a:xfrm>
            <a:custGeom>
              <a:avLst/>
              <a:gdLst>
                <a:gd name="T0" fmla="*/ 3 w 116"/>
                <a:gd name="T1" fmla="*/ 0 h 198"/>
                <a:gd name="T2" fmla="*/ 116 w 116"/>
                <a:gd name="T3" fmla="*/ 197 h 198"/>
                <a:gd name="T4" fmla="*/ 113 w 116"/>
                <a:gd name="T5" fmla="*/ 198 h 198"/>
                <a:gd name="T6" fmla="*/ 0 w 116"/>
                <a:gd name="T7" fmla="*/ 3 h 198"/>
                <a:gd name="T8" fmla="*/ 3 w 116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98">
                  <a:moveTo>
                    <a:pt x="3" y="0"/>
                  </a:moveTo>
                  <a:cubicBezTo>
                    <a:pt x="47" y="46"/>
                    <a:pt x="92" y="118"/>
                    <a:pt x="116" y="197"/>
                  </a:cubicBezTo>
                  <a:cubicBezTo>
                    <a:pt x="113" y="198"/>
                    <a:pt x="113" y="198"/>
                    <a:pt x="113" y="198"/>
                  </a:cubicBezTo>
                  <a:cubicBezTo>
                    <a:pt x="89" y="120"/>
                    <a:pt x="44" y="48"/>
                    <a:pt x="0" y="3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7" name="觅知网-不倒翁ID:189359941">
              <a:extLst>
                <a:ext uri="{FF2B5EF4-FFF2-40B4-BE49-F238E27FC236}">
                  <a16:creationId xmlns:a16="http://schemas.microsoft.com/office/drawing/2014/main" id="{3317D725-ABC1-9502-005F-CC1B2CE067B7}"/>
                </a:ext>
              </a:extLst>
            </p:cNvPr>
            <p:cNvSpPr/>
            <p:nvPr/>
          </p:nvSpPr>
          <p:spPr bwMode="auto">
            <a:xfrm>
              <a:off x="7560287" y="8410023"/>
              <a:ext cx="909306" cy="1735303"/>
            </a:xfrm>
            <a:custGeom>
              <a:avLst/>
              <a:gdLst>
                <a:gd name="T0" fmla="*/ 3 w 122"/>
                <a:gd name="T1" fmla="*/ 0 h 233"/>
                <a:gd name="T2" fmla="*/ 122 w 122"/>
                <a:gd name="T3" fmla="*/ 233 h 233"/>
                <a:gd name="T4" fmla="*/ 119 w 122"/>
                <a:gd name="T5" fmla="*/ 233 h 233"/>
                <a:gd name="T6" fmla="*/ 0 w 122"/>
                <a:gd name="T7" fmla="*/ 2 h 233"/>
                <a:gd name="T8" fmla="*/ 3 w 122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33">
                  <a:moveTo>
                    <a:pt x="3" y="0"/>
                  </a:moveTo>
                  <a:cubicBezTo>
                    <a:pt x="56" y="58"/>
                    <a:pt x="102" y="141"/>
                    <a:pt x="122" y="233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98" y="143"/>
                    <a:pt x="53" y="60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8" name="觅知网-不倒翁ID:189359941">
              <a:extLst>
                <a:ext uri="{FF2B5EF4-FFF2-40B4-BE49-F238E27FC236}">
                  <a16:creationId xmlns:a16="http://schemas.microsoft.com/office/drawing/2014/main" id="{2C190FEF-BB17-067F-640B-9FCA4BE154B7}"/>
                </a:ext>
              </a:extLst>
            </p:cNvPr>
            <p:cNvSpPr/>
            <p:nvPr/>
          </p:nvSpPr>
          <p:spPr bwMode="auto">
            <a:xfrm>
              <a:off x="7518642" y="8111548"/>
              <a:ext cx="1048131" cy="1721422"/>
            </a:xfrm>
            <a:custGeom>
              <a:avLst/>
              <a:gdLst>
                <a:gd name="T0" fmla="*/ 3 w 141"/>
                <a:gd name="T1" fmla="*/ 0 h 231"/>
                <a:gd name="T2" fmla="*/ 141 w 141"/>
                <a:gd name="T3" fmla="*/ 230 h 231"/>
                <a:gd name="T4" fmla="*/ 138 w 141"/>
                <a:gd name="T5" fmla="*/ 231 h 231"/>
                <a:gd name="T6" fmla="*/ 0 w 141"/>
                <a:gd name="T7" fmla="*/ 2 h 231"/>
                <a:gd name="T8" fmla="*/ 3 w 141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31">
                  <a:moveTo>
                    <a:pt x="3" y="0"/>
                  </a:moveTo>
                  <a:cubicBezTo>
                    <a:pt x="52" y="44"/>
                    <a:pt x="111" y="132"/>
                    <a:pt x="141" y="23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09" y="135"/>
                    <a:pt x="50" y="47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59" name="觅知网-不倒翁ID:189359941">
              <a:extLst>
                <a:ext uri="{FF2B5EF4-FFF2-40B4-BE49-F238E27FC236}">
                  <a16:creationId xmlns:a16="http://schemas.microsoft.com/office/drawing/2014/main" id="{7A3BF339-ADC8-3225-CACA-B376897BD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479" y="14633222"/>
              <a:ext cx="6943" cy="69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  <p:grpSp>
        <p:nvGrpSpPr>
          <p:cNvPr id="60" name="觅知网-不倒翁ID:189359941">
            <a:extLst>
              <a:ext uri="{FF2B5EF4-FFF2-40B4-BE49-F238E27FC236}">
                <a16:creationId xmlns:a16="http://schemas.microsoft.com/office/drawing/2014/main" id="{E85EBBBD-3214-628E-E1A8-0B0834C615E5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955163" y="647056"/>
            <a:ext cx="10294372" cy="6835208"/>
            <a:chOff x="1933880" y="1452820"/>
            <a:chExt cx="8655456" cy="5747008"/>
          </a:xfrm>
        </p:grpSpPr>
        <p:sp>
          <p:nvSpPr>
            <p:cNvPr id="61" name="觅知网-不倒翁ID:189359941">
              <a:extLst>
                <a:ext uri="{FF2B5EF4-FFF2-40B4-BE49-F238E27FC236}">
                  <a16:creationId xmlns:a16="http://schemas.microsoft.com/office/drawing/2014/main" id="{1816E03C-BD81-DA5A-FABB-AF60ABB60300}"/>
                </a:ext>
              </a:extLst>
            </p:cNvPr>
            <p:cNvSpPr/>
            <p:nvPr/>
          </p:nvSpPr>
          <p:spPr>
            <a:xfrm rot="21314498">
              <a:off x="1933880" y="1453250"/>
              <a:ext cx="8410937" cy="5746578"/>
            </a:xfrm>
            <a:custGeom>
              <a:avLst/>
              <a:gdLst>
                <a:gd name="connsiteX0" fmla="*/ 8410936 w 8410937"/>
                <a:gd name="connsiteY0" fmla="*/ 0 h 5746578"/>
                <a:gd name="connsiteX1" fmla="*/ 8410937 w 8410937"/>
                <a:gd name="connsiteY1" fmla="*/ 5746578 h 5746578"/>
                <a:gd name="connsiteX2" fmla="*/ 0 w 8410937"/>
                <a:gd name="connsiteY2" fmla="*/ 5046446 h 5746578"/>
                <a:gd name="connsiteX3" fmla="*/ 0 w 8410937"/>
                <a:gd name="connsiteY3" fmla="*/ 0 h 574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0937" h="5746578">
                  <a:moveTo>
                    <a:pt x="8410936" y="0"/>
                  </a:moveTo>
                  <a:lnTo>
                    <a:pt x="8410937" y="5746578"/>
                  </a:lnTo>
                  <a:lnTo>
                    <a:pt x="0" y="5046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4778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62" name="觅知网-不倒翁ID:189359941">
              <a:extLst>
                <a:ext uri="{FF2B5EF4-FFF2-40B4-BE49-F238E27FC236}">
                  <a16:creationId xmlns:a16="http://schemas.microsoft.com/office/drawing/2014/main" id="{9B3FA7F8-37DE-D974-DDBF-70FEB313A438}"/>
                </a:ext>
              </a:extLst>
            </p:cNvPr>
            <p:cNvSpPr/>
            <p:nvPr/>
          </p:nvSpPr>
          <p:spPr>
            <a:xfrm>
              <a:off x="2178400" y="1452820"/>
              <a:ext cx="8410936" cy="5388246"/>
            </a:xfrm>
            <a:custGeom>
              <a:avLst/>
              <a:gdLst>
                <a:gd name="connsiteX0" fmla="*/ 0 w 8410936"/>
                <a:gd name="connsiteY0" fmla="*/ 0 h 5388246"/>
                <a:gd name="connsiteX1" fmla="*/ 8410936 w 8410936"/>
                <a:gd name="connsiteY1" fmla="*/ 0 h 5388246"/>
                <a:gd name="connsiteX2" fmla="*/ 8410936 w 8410936"/>
                <a:gd name="connsiteY2" fmla="*/ 5388246 h 5388246"/>
                <a:gd name="connsiteX3" fmla="*/ 0 w 8410936"/>
                <a:gd name="connsiteY3" fmla="*/ 5388246 h 538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0936" h="5388246">
                  <a:moveTo>
                    <a:pt x="0" y="0"/>
                  </a:moveTo>
                  <a:lnTo>
                    <a:pt x="8410936" y="0"/>
                  </a:lnTo>
                  <a:lnTo>
                    <a:pt x="8410936" y="5388246"/>
                  </a:lnTo>
                  <a:lnTo>
                    <a:pt x="0" y="5388246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28575">
              <a:solidFill>
                <a:srgbClr val="3447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  <p:grpSp>
        <p:nvGrpSpPr>
          <p:cNvPr id="63" name="觅知网-不倒翁ID:189359941">
            <a:extLst>
              <a:ext uri="{FF2B5EF4-FFF2-40B4-BE49-F238E27FC236}">
                <a16:creationId xmlns:a16="http://schemas.microsoft.com/office/drawing/2014/main" id="{7E874B37-2D58-216C-9953-9F5F5035BDCB}"/>
              </a:ext>
            </a:extLst>
          </p:cNvPr>
          <p:cNvGrpSpPr/>
          <p:nvPr userDrawn="1">
            <p:custDataLst>
              <p:tags r:id="rId2"/>
            </p:custDataLst>
          </p:nvPr>
        </p:nvGrpSpPr>
        <p:grpSpPr>
          <a:xfrm>
            <a:off x="5227157" y="1844355"/>
            <a:ext cx="1728192" cy="605998"/>
            <a:chOff x="5231904" y="1742380"/>
            <a:chExt cx="1728192" cy="605998"/>
          </a:xfrm>
        </p:grpSpPr>
        <p:sp>
          <p:nvSpPr>
            <p:cNvPr id="64" name="觅知网-不倒翁ID:189359941">
              <a:extLst>
                <a:ext uri="{FF2B5EF4-FFF2-40B4-BE49-F238E27FC236}">
                  <a16:creationId xmlns:a16="http://schemas.microsoft.com/office/drawing/2014/main" id="{1EA3C536-BE6A-F3AC-8237-298B7CD5E129}"/>
                </a:ext>
              </a:extLst>
            </p:cNvPr>
            <p:cNvSpPr/>
            <p:nvPr/>
          </p:nvSpPr>
          <p:spPr>
            <a:xfrm>
              <a:off x="5231904" y="1742380"/>
              <a:ext cx="1728192" cy="5232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Regular" panose="020B0500000000000000" charset="-122"/>
              </a:endParaRPr>
            </a:p>
          </p:txBody>
        </p:sp>
        <p:sp>
          <p:nvSpPr>
            <p:cNvPr id="65" name="觅知网-不倒翁ID:189359941">
              <a:extLst>
                <a:ext uri="{FF2B5EF4-FFF2-40B4-BE49-F238E27FC236}">
                  <a16:creationId xmlns:a16="http://schemas.microsoft.com/office/drawing/2014/main" id="{3FEACCC1-A8B2-62C4-1A9F-A84BA64E570B}"/>
                </a:ext>
              </a:extLst>
            </p:cNvPr>
            <p:cNvSpPr/>
            <p:nvPr/>
          </p:nvSpPr>
          <p:spPr>
            <a:xfrm flipV="1">
              <a:off x="6041390" y="2254223"/>
              <a:ext cx="109220" cy="941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Regular" panose="020B0500000000000000" charset="-122"/>
              </a:endParaRPr>
            </a:p>
          </p:txBody>
        </p:sp>
      </p:grpSp>
      <p:cxnSp>
        <p:nvCxnSpPr>
          <p:cNvPr id="66" name="觅知网-不倒翁ID:189359941">
            <a:extLst>
              <a:ext uri="{FF2B5EF4-FFF2-40B4-BE49-F238E27FC236}">
                <a16:creationId xmlns:a16="http://schemas.microsoft.com/office/drawing/2014/main" id="{E9932E80-077F-A1EA-F736-4A6567FB129B}"/>
              </a:ext>
            </a:extLst>
          </p:cNvPr>
          <p:cNvCxnSpPr/>
          <p:nvPr userDrawn="1">
            <p:custDataLst>
              <p:tags r:id="rId3"/>
            </p:custDataLst>
          </p:nvPr>
        </p:nvCxnSpPr>
        <p:spPr>
          <a:xfrm>
            <a:off x="2964214" y="3911559"/>
            <a:ext cx="62540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觅知网-不倒翁ID:189359941">
            <a:extLst>
              <a:ext uri="{FF2B5EF4-FFF2-40B4-BE49-F238E27FC236}">
                <a16:creationId xmlns:a16="http://schemas.microsoft.com/office/drawing/2014/main" id="{CCDDE633-8722-426E-DB94-7566679C4038}"/>
              </a:ext>
            </a:extLst>
          </p:cNvPr>
          <p:cNvSpPr/>
          <p:nvPr userDrawn="1"/>
        </p:nvSpPr>
        <p:spPr bwMode="auto">
          <a:xfrm>
            <a:off x="323" y="5511138"/>
            <a:ext cx="12191677" cy="1346862"/>
          </a:xfrm>
          <a:custGeom>
            <a:avLst/>
            <a:gdLst>
              <a:gd name="connsiteX0" fmla="*/ 12191677 w 12191677"/>
              <a:gd name="connsiteY0" fmla="*/ 0 h 1346862"/>
              <a:gd name="connsiteX1" fmla="*/ 12191677 w 12191677"/>
              <a:gd name="connsiteY1" fmla="*/ 1346862 h 1346862"/>
              <a:gd name="connsiteX2" fmla="*/ 0 w 12191677"/>
              <a:gd name="connsiteY2" fmla="*/ 1346862 h 1346862"/>
              <a:gd name="connsiteX3" fmla="*/ 0 w 12191677"/>
              <a:gd name="connsiteY3" fmla="*/ 42381 h 1346862"/>
              <a:gd name="connsiteX4" fmla="*/ 11935898 w 12191677"/>
              <a:gd name="connsiteY4" fmla="*/ 70915 h 13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677" h="1346862">
                <a:moveTo>
                  <a:pt x="12191677" y="0"/>
                </a:moveTo>
                <a:lnTo>
                  <a:pt x="12191677" y="1346862"/>
                </a:lnTo>
                <a:lnTo>
                  <a:pt x="0" y="1346862"/>
                </a:lnTo>
                <a:lnTo>
                  <a:pt x="0" y="42381"/>
                </a:lnTo>
                <a:cubicBezTo>
                  <a:pt x="3090122" y="758737"/>
                  <a:pt x="8949245" y="844902"/>
                  <a:pt x="11935898" y="70915"/>
                </a:cubicBezTo>
                <a:close/>
              </a:path>
            </a:pathLst>
          </a:custGeom>
          <a:solidFill>
            <a:srgbClr val="344778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61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思源黑体 CN Regular" panose="020B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思源黑体 CN Regular" panose="020B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思源黑体 CN Regular" panose="020B05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思源黑体 CN Regular" panose="020B05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思源黑体 CN Regular" panose="020B05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思源黑体 CN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4" Type="http://schemas.openxmlformats.org/officeDocument/2006/relationships/hyperlink" Target="mailto:allenldk666@sina.co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觅知网-不倒翁ID:189359941">
            <a:extLst>
              <a:ext uri="{FF2B5EF4-FFF2-40B4-BE49-F238E27FC236}">
                <a16:creationId xmlns:a16="http://schemas.microsoft.com/office/drawing/2014/main" id="{88954C57-33E5-31F8-B4AB-76F17A76AA70}"/>
              </a:ext>
            </a:extLst>
          </p:cNvPr>
          <p:cNvSpPr>
            <a:spLocks noChangeAspect="1"/>
          </p:cNvSpPr>
          <p:nvPr/>
        </p:nvSpPr>
        <p:spPr bwMode="auto">
          <a:xfrm>
            <a:off x="3143672" y="4869160"/>
            <a:ext cx="288032" cy="342929"/>
          </a:xfrm>
          <a:custGeom>
            <a:avLst/>
            <a:gdLst>
              <a:gd name="connsiteX0" fmla="*/ 172784 w 510964"/>
              <a:gd name="connsiteY0" fmla="*/ 386345 h 608344"/>
              <a:gd name="connsiteX1" fmla="*/ 182733 w 510964"/>
              <a:gd name="connsiteY1" fmla="*/ 392738 h 608344"/>
              <a:gd name="connsiteX2" fmla="*/ 255039 w 510964"/>
              <a:gd name="connsiteY2" fmla="*/ 508213 h 608344"/>
              <a:gd name="connsiteX3" fmla="*/ 255531 w 510964"/>
              <a:gd name="connsiteY3" fmla="*/ 508115 h 608344"/>
              <a:gd name="connsiteX4" fmla="*/ 255925 w 510964"/>
              <a:gd name="connsiteY4" fmla="*/ 508213 h 608344"/>
              <a:gd name="connsiteX5" fmla="*/ 328231 w 510964"/>
              <a:gd name="connsiteY5" fmla="*/ 392738 h 608344"/>
              <a:gd name="connsiteX6" fmla="*/ 338278 w 510964"/>
              <a:gd name="connsiteY6" fmla="*/ 386345 h 608344"/>
              <a:gd name="connsiteX7" fmla="*/ 343795 w 510964"/>
              <a:gd name="connsiteY7" fmla="*/ 387820 h 608344"/>
              <a:gd name="connsiteX8" fmla="*/ 408023 w 510964"/>
              <a:gd name="connsiteY8" fmla="*/ 420771 h 608344"/>
              <a:gd name="connsiteX9" fmla="*/ 510964 w 510964"/>
              <a:gd name="connsiteY9" fmla="*/ 490213 h 608344"/>
              <a:gd name="connsiteX10" fmla="*/ 510964 w 510964"/>
              <a:gd name="connsiteY10" fmla="*/ 491984 h 608344"/>
              <a:gd name="connsiteX11" fmla="*/ 510964 w 510964"/>
              <a:gd name="connsiteY11" fmla="*/ 606672 h 608344"/>
              <a:gd name="connsiteX12" fmla="*/ 510964 w 510964"/>
              <a:gd name="connsiteY12" fmla="*/ 608344 h 608344"/>
              <a:gd name="connsiteX13" fmla="*/ 255925 w 510964"/>
              <a:gd name="connsiteY13" fmla="*/ 608344 h 608344"/>
              <a:gd name="connsiteX14" fmla="*/ 255531 w 510964"/>
              <a:gd name="connsiteY14" fmla="*/ 608344 h 608344"/>
              <a:gd name="connsiteX15" fmla="*/ 255039 w 510964"/>
              <a:gd name="connsiteY15" fmla="*/ 608344 h 608344"/>
              <a:gd name="connsiteX16" fmla="*/ 0 w 510964"/>
              <a:gd name="connsiteY16" fmla="*/ 608344 h 608344"/>
              <a:gd name="connsiteX17" fmla="*/ 0 w 510964"/>
              <a:gd name="connsiteY17" fmla="*/ 606672 h 608344"/>
              <a:gd name="connsiteX18" fmla="*/ 0 w 510964"/>
              <a:gd name="connsiteY18" fmla="*/ 491984 h 608344"/>
              <a:gd name="connsiteX19" fmla="*/ 0 w 510964"/>
              <a:gd name="connsiteY19" fmla="*/ 490213 h 608344"/>
              <a:gd name="connsiteX20" fmla="*/ 102941 w 510964"/>
              <a:gd name="connsiteY20" fmla="*/ 420771 h 608344"/>
              <a:gd name="connsiteX21" fmla="*/ 167169 w 510964"/>
              <a:gd name="connsiteY21" fmla="*/ 387820 h 608344"/>
              <a:gd name="connsiteX22" fmla="*/ 172784 w 510964"/>
              <a:gd name="connsiteY22" fmla="*/ 386345 h 608344"/>
              <a:gd name="connsiteX23" fmla="*/ 255517 w 510964"/>
              <a:gd name="connsiteY23" fmla="*/ 0 h 608344"/>
              <a:gd name="connsiteX24" fmla="*/ 267931 w 510964"/>
              <a:gd name="connsiteY24" fmla="*/ 3639 h 608344"/>
              <a:gd name="connsiteX25" fmla="*/ 438857 w 510964"/>
              <a:gd name="connsiteY25" fmla="*/ 87048 h 608344"/>
              <a:gd name="connsiteX26" fmla="*/ 446935 w 510964"/>
              <a:gd name="connsiteY26" fmla="*/ 96786 h 608344"/>
              <a:gd name="connsiteX27" fmla="*/ 441024 w 510964"/>
              <a:gd name="connsiteY27" fmla="*/ 105245 h 608344"/>
              <a:gd name="connsiteX28" fmla="*/ 430483 w 510964"/>
              <a:gd name="connsiteY28" fmla="*/ 110655 h 608344"/>
              <a:gd name="connsiteX29" fmla="*/ 430483 w 510964"/>
              <a:gd name="connsiteY29" fmla="*/ 165736 h 608344"/>
              <a:gd name="connsiteX30" fmla="*/ 436985 w 510964"/>
              <a:gd name="connsiteY30" fmla="*/ 176851 h 608344"/>
              <a:gd name="connsiteX31" fmla="*/ 431665 w 510964"/>
              <a:gd name="connsiteY31" fmla="*/ 186982 h 608344"/>
              <a:gd name="connsiteX32" fmla="*/ 439054 w 510964"/>
              <a:gd name="connsiteY32" fmla="*/ 227506 h 608344"/>
              <a:gd name="connsiteX33" fmla="*/ 408809 w 510964"/>
              <a:gd name="connsiteY33" fmla="*/ 227506 h 608344"/>
              <a:gd name="connsiteX34" fmla="*/ 416198 w 510964"/>
              <a:gd name="connsiteY34" fmla="*/ 186982 h 608344"/>
              <a:gd name="connsiteX35" fmla="*/ 410878 w 510964"/>
              <a:gd name="connsiteY35" fmla="*/ 176851 h 608344"/>
              <a:gd name="connsiteX36" fmla="*/ 417479 w 510964"/>
              <a:gd name="connsiteY36" fmla="*/ 165736 h 608344"/>
              <a:gd name="connsiteX37" fmla="*/ 417479 w 510964"/>
              <a:gd name="connsiteY37" fmla="*/ 116950 h 608344"/>
              <a:gd name="connsiteX38" fmla="*/ 376397 w 510964"/>
              <a:gd name="connsiteY38" fmla="*/ 136818 h 608344"/>
              <a:gd name="connsiteX39" fmla="*/ 375905 w 510964"/>
              <a:gd name="connsiteY39" fmla="*/ 157277 h 608344"/>
              <a:gd name="connsiteX40" fmla="*/ 369107 w 510964"/>
              <a:gd name="connsiteY40" fmla="*/ 201834 h 608344"/>
              <a:gd name="connsiteX41" fmla="*/ 379845 w 510964"/>
              <a:gd name="connsiteY41" fmla="*/ 226719 h 608344"/>
              <a:gd name="connsiteX42" fmla="*/ 379747 w 510964"/>
              <a:gd name="connsiteY42" fmla="*/ 227014 h 608344"/>
              <a:gd name="connsiteX43" fmla="*/ 379845 w 510964"/>
              <a:gd name="connsiteY43" fmla="*/ 228490 h 608344"/>
              <a:gd name="connsiteX44" fmla="*/ 351768 w 510964"/>
              <a:gd name="connsiteY44" fmla="*/ 279342 h 608344"/>
              <a:gd name="connsiteX45" fmla="*/ 291969 w 510964"/>
              <a:gd name="connsiteY45" fmla="*/ 351833 h 608344"/>
              <a:gd name="connsiteX46" fmla="*/ 255517 w 510964"/>
              <a:gd name="connsiteY46" fmla="*/ 360095 h 608344"/>
              <a:gd name="connsiteX47" fmla="*/ 219066 w 510964"/>
              <a:gd name="connsiteY47" fmla="*/ 351833 h 608344"/>
              <a:gd name="connsiteX48" fmla="*/ 159267 w 510964"/>
              <a:gd name="connsiteY48" fmla="*/ 279342 h 608344"/>
              <a:gd name="connsiteX49" fmla="*/ 131190 w 510964"/>
              <a:gd name="connsiteY49" fmla="*/ 228490 h 608344"/>
              <a:gd name="connsiteX50" fmla="*/ 131190 w 510964"/>
              <a:gd name="connsiteY50" fmla="*/ 227014 h 608344"/>
              <a:gd name="connsiteX51" fmla="*/ 131190 w 510964"/>
              <a:gd name="connsiteY51" fmla="*/ 226719 h 608344"/>
              <a:gd name="connsiteX52" fmla="*/ 141830 w 510964"/>
              <a:gd name="connsiteY52" fmla="*/ 201834 h 608344"/>
              <a:gd name="connsiteX53" fmla="*/ 135032 w 510964"/>
              <a:gd name="connsiteY53" fmla="*/ 157277 h 608344"/>
              <a:gd name="connsiteX54" fmla="*/ 134539 w 510964"/>
              <a:gd name="connsiteY54" fmla="*/ 136818 h 608344"/>
              <a:gd name="connsiteX55" fmla="*/ 70011 w 510964"/>
              <a:gd name="connsiteY55" fmla="*/ 105245 h 608344"/>
              <a:gd name="connsiteX56" fmla="*/ 64002 w 510964"/>
              <a:gd name="connsiteY56" fmla="*/ 96786 h 608344"/>
              <a:gd name="connsiteX57" fmla="*/ 72080 w 510964"/>
              <a:gd name="connsiteY57" fmla="*/ 87048 h 608344"/>
              <a:gd name="connsiteX58" fmla="*/ 243006 w 510964"/>
              <a:gd name="connsiteY58" fmla="*/ 3639 h 608344"/>
              <a:gd name="connsiteX59" fmla="*/ 255517 w 510964"/>
              <a:gd name="connsiteY59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10964" h="608344">
                <a:moveTo>
                  <a:pt x="172784" y="386345"/>
                </a:moveTo>
                <a:cubicBezTo>
                  <a:pt x="177217" y="386345"/>
                  <a:pt x="180960" y="389001"/>
                  <a:pt x="182733" y="392738"/>
                </a:cubicBezTo>
                <a:cubicBezTo>
                  <a:pt x="200169" y="421853"/>
                  <a:pt x="232480" y="506640"/>
                  <a:pt x="255039" y="508213"/>
                </a:cubicBezTo>
                <a:cubicBezTo>
                  <a:pt x="255236" y="508213"/>
                  <a:pt x="255334" y="508115"/>
                  <a:pt x="255531" y="508115"/>
                </a:cubicBezTo>
                <a:cubicBezTo>
                  <a:pt x="255630" y="508115"/>
                  <a:pt x="255827" y="508213"/>
                  <a:pt x="255925" y="508213"/>
                </a:cubicBezTo>
                <a:cubicBezTo>
                  <a:pt x="278484" y="506640"/>
                  <a:pt x="310795" y="421853"/>
                  <a:pt x="328231" y="392738"/>
                </a:cubicBezTo>
                <a:cubicBezTo>
                  <a:pt x="330004" y="389001"/>
                  <a:pt x="333846" y="386345"/>
                  <a:pt x="338278" y="386345"/>
                </a:cubicBezTo>
                <a:cubicBezTo>
                  <a:pt x="340249" y="386345"/>
                  <a:pt x="342120" y="386935"/>
                  <a:pt x="343795" y="387820"/>
                </a:cubicBezTo>
                <a:cubicBezTo>
                  <a:pt x="350099" y="391263"/>
                  <a:pt x="386942" y="413197"/>
                  <a:pt x="408023" y="420771"/>
                </a:cubicBezTo>
                <a:cubicBezTo>
                  <a:pt x="479047" y="446345"/>
                  <a:pt x="510964" y="472410"/>
                  <a:pt x="510964" y="490213"/>
                </a:cubicBezTo>
                <a:lnTo>
                  <a:pt x="510964" y="491984"/>
                </a:lnTo>
                <a:lnTo>
                  <a:pt x="510964" y="606672"/>
                </a:lnTo>
                <a:lnTo>
                  <a:pt x="510964" y="608344"/>
                </a:lnTo>
                <a:lnTo>
                  <a:pt x="255925" y="608344"/>
                </a:lnTo>
                <a:lnTo>
                  <a:pt x="255531" y="608344"/>
                </a:lnTo>
                <a:lnTo>
                  <a:pt x="255039" y="608344"/>
                </a:lnTo>
                <a:lnTo>
                  <a:pt x="0" y="608344"/>
                </a:lnTo>
                <a:lnTo>
                  <a:pt x="0" y="606672"/>
                </a:lnTo>
                <a:lnTo>
                  <a:pt x="0" y="491984"/>
                </a:lnTo>
                <a:lnTo>
                  <a:pt x="0" y="490213"/>
                </a:lnTo>
                <a:cubicBezTo>
                  <a:pt x="0" y="472410"/>
                  <a:pt x="31917" y="446345"/>
                  <a:pt x="102941" y="420771"/>
                </a:cubicBezTo>
                <a:cubicBezTo>
                  <a:pt x="124121" y="413197"/>
                  <a:pt x="160865" y="391263"/>
                  <a:pt x="167169" y="387820"/>
                </a:cubicBezTo>
                <a:cubicBezTo>
                  <a:pt x="168844" y="386935"/>
                  <a:pt x="170715" y="386345"/>
                  <a:pt x="172784" y="386345"/>
                </a:cubicBezTo>
                <a:close/>
                <a:moveTo>
                  <a:pt x="255517" y="0"/>
                </a:moveTo>
                <a:cubicBezTo>
                  <a:pt x="258966" y="295"/>
                  <a:pt x="263005" y="1279"/>
                  <a:pt x="267931" y="3639"/>
                </a:cubicBezTo>
                <a:cubicBezTo>
                  <a:pt x="279260" y="9049"/>
                  <a:pt x="393933" y="65016"/>
                  <a:pt x="438857" y="87048"/>
                </a:cubicBezTo>
                <a:cubicBezTo>
                  <a:pt x="445162" y="90098"/>
                  <a:pt x="447526" y="93540"/>
                  <a:pt x="446935" y="96786"/>
                </a:cubicBezTo>
                <a:cubicBezTo>
                  <a:pt x="447427" y="99933"/>
                  <a:pt x="445162" y="102884"/>
                  <a:pt x="441024" y="105245"/>
                </a:cubicBezTo>
                <a:cubicBezTo>
                  <a:pt x="439448" y="106130"/>
                  <a:pt x="435605" y="108097"/>
                  <a:pt x="430483" y="110655"/>
                </a:cubicBezTo>
                <a:lnTo>
                  <a:pt x="430483" y="165736"/>
                </a:lnTo>
                <a:cubicBezTo>
                  <a:pt x="434325" y="167998"/>
                  <a:pt x="436985" y="172031"/>
                  <a:pt x="436985" y="176851"/>
                </a:cubicBezTo>
                <a:cubicBezTo>
                  <a:pt x="436985" y="181080"/>
                  <a:pt x="434817" y="184621"/>
                  <a:pt x="431665" y="186982"/>
                </a:cubicBezTo>
                <a:cubicBezTo>
                  <a:pt x="431665" y="186982"/>
                  <a:pt x="437576" y="220129"/>
                  <a:pt x="439054" y="227506"/>
                </a:cubicBezTo>
                <a:cubicBezTo>
                  <a:pt x="440630" y="234883"/>
                  <a:pt x="407036" y="236654"/>
                  <a:pt x="408809" y="227506"/>
                </a:cubicBezTo>
                <a:cubicBezTo>
                  <a:pt x="410582" y="218260"/>
                  <a:pt x="416198" y="186982"/>
                  <a:pt x="416198" y="186982"/>
                </a:cubicBezTo>
                <a:cubicBezTo>
                  <a:pt x="413045" y="184621"/>
                  <a:pt x="410878" y="181080"/>
                  <a:pt x="410878" y="176851"/>
                </a:cubicBezTo>
                <a:cubicBezTo>
                  <a:pt x="410878" y="172031"/>
                  <a:pt x="413636" y="167998"/>
                  <a:pt x="417479" y="165736"/>
                </a:cubicBezTo>
                <a:lnTo>
                  <a:pt x="417479" y="116950"/>
                </a:lnTo>
                <a:cubicBezTo>
                  <a:pt x="403588" y="123737"/>
                  <a:pt x="386938" y="131802"/>
                  <a:pt x="376397" y="136818"/>
                </a:cubicBezTo>
                <a:cubicBezTo>
                  <a:pt x="376299" y="144294"/>
                  <a:pt x="376200" y="157080"/>
                  <a:pt x="375905" y="157277"/>
                </a:cubicBezTo>
                <a:cubicBezTo>
                  <a:pt x="373836" y="175670"/>
                  <a:pt x="370191" y="196031"/>
                  <a:pt x="369107" y="201834"/>
                </a:cubicBezTo>
                <a:cubicBezTo>
                  <a:pt x="370880" y="202719"/>
                  <a:pt x="379845" y="208621"/>
                  <a:pt x="379845" y="226719"/>
                </a:cubicBezTo>
                <a:cubicBezTo>
                  <a:pt x="379845" y="226818"/>
                  <a:pt x="379747" y="226916"/>
                  <a:pt x="379747" y="227014"/>
                </a:cubicBezTo>
                <a:cubicBezTo>
                  <a:pt x="379845" y="227506"/>
                  <a:pt x="379845" y="227998"/>
                  <a:pt x="379845" y="228490"/>
                </a:cubicBezTo>
                <a:cubicBezTo>
                  <a:pt x="376003" y="278948"/>
                  <a:pt x="355906" y="257211"/>
                  <a:pt x="351768" y="279342"/>
                </a:cubicBezTo>
                <a:cubicBezTo>
                  <a:pt x="344872" y="316030"/>
                  <a:pt x="312263" y="342587"/>
                  <a:pt x="291969" y="351833"/>
                </a:cubicBezTo>
                <a:cubicBezTo>
                  <a:pt x="280245" y="357144"/>
                  <a:pt x="268128" y="359800"/>
                  <a:pt x="255517" y="360095"/>
                </a:cubicBezTo>
                <a:cubicBezTo>
                  <a:pt x="242809" y="359800"/>
                  <a:pt x="230790" y="357144"/>
                  <a:pt x="219066" y="351833"/>
                </a:cubicBezTo>
                <a:cubicBezTo>
                  <a:pt x="198772" y="342587"/>
                  <a:pt x="166163" y="316030"/>
                  <a:pt x="159267" y="279342"/>
                </a:cubicBezTo>
                <a:cubicBezTo>
                  <a:pt x="155129" y="257211"/>
                  <a:pt x="135032" y="278948"/>
                  <a:pt x="131190" y="228490"/>
                </a:cubicBezTo>
                <a:cubicBezTo>
                  <a:pt x="131190" y="227998"/>
                  <a:pt x="131190" y="227506"/>
                  <a:pt x="131190" y="227014"/>
                </a:cubicBezTo>
                <a:cubicBezTo>
                  <a:pt x="131190" y="226916"/>
                  <a:pt x="131190" y="226818"/>
                  <a:pt x="131190" y="226719"/>
                </a:cubicBezTo>
                <a:cubicBezTo>
                  <a:pt x="131190" y="208621"/>
                  <a:pt x="140056" y="202719"/>
                  <a:pt x="141830" y="201834"/>
                </a:cubicBezTo>
                <a:cubicBezTo>
                  <a:pt x="140844" y="196031"/>
                  <a:pt x="137199" y="175670"/>
                  <a:pt x="135032" y="157277"/>
                </a:cubicBezTo>
                <a:cubicBezTo>
                  <a:pt x="134835" y="157080"/>
                  <a:pt x="134638" y="144294"/>
                  <a:pt x="134539" y="136818"/>
                </a:cubicBezTo>
                <a:cubicBezTo>
                  <a:pt x="115427" y="127671"/>
                  <a:pt x="75824" y="108589"/>
                  <a:pt x="70011" y="105245"/>
                </a:cubicBezTo>
                <a:cubicBezTo>
                  <a:pt x="65775" y="102884"/>
                  <a:pt x="63608" y="99933"/>
                  <a:pt x="64002" y="96786"/>
                </a:cubicBezTo>
                <a:cubicBezTo>
                  <a:pt x="63509" y="93540"/>
                  <a:pt x="65775" y="90098"/>
                  <a:pt x="72080" y="87048"/>
                </a:cubicBezTo>
                <a:cubicBezTo>
                  <a:pt x="117102" y="65016"/>
                  <a:pt x="231677" y="9049"/>
                  <a:pt x="243006" y="3639"/>
                </a:cubicBezTo>
                <a:cubicBezTo>
                  <a:pt x="247932" y="1279"/>
                  <a:pt x="252069" y="295"/>
                  <a:pt x="255517" y="0"/>
                </a:cubicBezTo>
                <a:close/>
              </a:path>
            </a:pathLst>
          </a:custGeom>
          <a:solidFill>
            <a:srgbClr val="344778"/>
          </a:solidFill>
          <a:ln>
            <a:noFill/>
          </a:ln>
          <a:effectLst/>
        </p:spPr>
        <p:txBody>
          <a:bodyPr lIns="81382" tIns="40691" rIns="81382" bIns="4069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465DDC-D00A-9BB5-961A-C99100316797}"/>
              </a:ext>
            </a:extLst>
          </p:cNvPr>
          <p:cNvSpPr txBox="1"/>
          <p:nvPr/>
        </p:nvSpPr>
        <p:spPr>
          <a:xfrm>
            <a:off x="3577974" y="4869160"/>
            <a:ext cx="5326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成员：刘鼎琨、郑慧琳、洪阳、邵云慧、乔杰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BF8739-9C97-F456-D7D3-BF684F7F6834}"/>
              </a:ext>
            </a:extLst>
          </p:cNvPr>
          <p:cNvSpPr txBox="1"/>
          <p:nvPr/>
        </p:nvSpPr>
        <p:spPr>
          <a:xfrm>
            <a:off x="4007768" y="248360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  <a:ea typeface="方正小标宋简体" panose="03000509000000000000" pitchFamily="65" charset="-122"/>
              </a:rPr>
              <a:t>STM32H750 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电赛智能车 </a:t>
            </a:r>
            <a:r>
              <a:rPr lang="en-US" altLang="zh-CN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 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原理与实现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37AC42-84FC-FEB8-84DA-E1DEFDA24324}"/>
              </a:ext>
            </a:extLst>
          </p:cNvPr>
          <p:cNvSpPr txBox="1"/>
          <p:nvPr/>
        </p:nvSpPr>
        <p:spPr>
          <a:xfrm>
            <a:off x="1847528" y="3055592"/>
            <a:ext cx="991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江西拙楷" panose="02010600040101010101" pitchFamily="2" charset="-122"/>
                <a:ea typeface="江西拙楷" panose="02010600040101010101" pitchFamily="2" charset="-122"/>
              </a:rPr>
              <a:t>基于</a:t>
            </a:r>
            <a:r>
              <a:rPr lang="en-US" altLang="zh-CN" sz="3200" dirty="0"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STM32H750VBT6</a:t>
            </a:r>
            <a:r>
              <a:rPr lang="zh-CN" altLang="en-US" sz="3200" dirty="0">
                <a:latin typeface="江西拙楷" panose="02010600040101010101" pitchFamily="2" charset="-122"/>
                <a:ea typeface="江西拙楷" panose="02010600040101010101" pitchFamily="2" charset="-122"/>
              </a:rPr>
              <a:t>智能车的图形化编程平台</a:t>
            </a:r>
          </a:p>
        </p:txBody>
      </p:sp>
    </p:spTree>
    <p:extLst>
      <p:ext uri="{BB962C8B-B14F-4D97-AF65-F5344CB8AC3E}">
        <p14:creationId xmlns:p14="http://schemas.microsoft.com/office/powerpoint/2010/main" val="248284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3E9507C8-159C-E8D6-093A-8835819303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154080"/>
                  </p:ext>
                </p:extLst>
              </p:nvPr>
            </p:nvGraphicFramePr>
            <p:xfrm>
              <a:off x="8112224" y="2027314"/>
              <a:ext cx="2764447" cy="28033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64447" cy="2803372"/>
                    </a:xfrm>
                    <a:prstGeom prst="rect">
                      <a:avLst/>
                    </a:prstGeom>
                  </am3d:spPr>
                  <am3d:camera>
                    <am3d:pos x="0" y="0" z="720270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8649" d="1000000"/>
                    <am3d:preTrans dx="-4650" dy="-7383639" dz="-3144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557002" ay="3162682" az="43523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9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3E9507C8-159C-E8D6-093A-8835819303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2224" y="2027314"/>
                <a:ext cx="2764447" cy="2803372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C06D421-D8F1-F681-FA4A-51DE8E88A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30" b="94697" l="8065" r="97742">
                        <a14:foregroundMark x1="8129" y1="34680" x2="13806" y2="48906"/>
                        <a14:foregroundMark x1="62194" y1="13300" x2="68258" y2="26010"/>
                        <a14:foregroundMark x1="63355" y1="11279" x2="63355" y2="6650"/>
                        <a14:foregroundMark x1="62968" y1="4630" x2="63742" y2="7660"/>
                        <a14:foregroundMark x1="82645" y1="37710" x2="92258" y2="59764"/>
                        <a14:foregroundMark x1="92258" y1="59764" x2="90194" y2="61616"/>
                        <a14:foregroundMark x1="94774" y1="56566" x2="96645" y2="58081"/>
                        <a14:foregroundMark x1="95871" y1="61616" x2="97806" y2="63636"/>
                        <a14:foregroundMark x1="31935" y1="89562" x2="29290" y2="94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1831" y="2671371"/>
            <a:ext cx="2516907" cy="18724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CAC2F4-9645-0ACA-9652-F89D689FA776}"/>
              </a:ext>
            </a:extLst>
          </p:cNvPr>
          <p:cNvSpPr txBox="1"/>
          <p:nvPr/>
        </p:nvSpPr>
        <p:spPr>
          <a:xfrm>
            <a:off x="3359696" y="510603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宋体 CN" panose="02020700000000000000" pitchFamily="18" charset="-122"/>
                <a:ea typeface="思源宋体 CN" panose="02020700000000000000" pitchFamily="18" charset="-122"/>
              </a:rPr>
              <a:t>InnoLegend </a:t>
            </a:r>
            <a:r>
              <a:rPr lang="zh-CN" altLang="en-US" sz="1600" dirty="0">
                <a:latin typeface="思源宋体 CN" panose="02020700000000000000" pitchFamily="18" charset="-122"/>
                <a:ea typeface="思源宋体 CN" panose="02020700000000000000" pitchFamily="18" charset="-122"/>
              </a:rPr>
              <a:t>群光板</a:t>
            </a:r>
          </a:p>
        </p:txBody>
      </p:sp>
      <p:sp>
        <p:nvSpPr>
          <p:cNvPr id="7" name="觅知网-不倒翁ID:189359941">
            <a:extLst>
              <a:ext uri="{FF2B5EF4-FFF2-40B4-BE49-F238E27FC236}">
                <a16:creationId xmlns:a16="http://schemas.microsoft.com/office/drawing/2014/main" id="{180F89BF-849C-C9F1-1968-046FF7922D5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2.1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群光板</a:t>
            </a:r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SCH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及</a:t>
            </a:r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PCB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绘制、车模制作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94A496-8610-DF09-475C-D8DD1EE08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440" y="2488821"/>
            <a:ext cx="2516907" cy="23872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C02C226-DA31-3A44-BFED-C9DB4D3F1E75}"/>
              </a:ext>
            </a:extLst>
          </p:cNvPr>
          <p:cNvSpPr txBox="1"/>
          <p:nvPr/>
        </p:nvSpPr>
        <p:spPr>
          <a:xfrm>
            <a:off x="8264843" y="4975627"/>
            <a:ext cx="26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思源宋体 CN" panose="02020700000000000000" pitchFamily="18" charset="-122"/>
                <a:ea typeface="思源宋体 CN" panose="02020700000000000000" pitchFamily="18" charset="-122"/>
              </a:rPr>
              <a:t>InnoLegend</a:t>
            </a:r>
            <a:r>
              <a:rPr lang="en-US" altLang="zh-CN" sz="1600" dirty="0">
                <a:latin typeface="思源宋体 CN" panose="02020700000000000000" pitchFamily="18" charset="-122"/>
                <a:ea typeface="思源宋体 CN" panose="02020700000000000000" pitchFamily="18" charset="-122"/>
              </a:rPr>
              <a:t> 64</a:t>
            </a:r>
            <a:r>
              <a:rPr lang="zh-CN" altLang="en-US" sz="1600" dirty="0">
                <a:latin typeface="思源宋体 CN" panose="02020700000000000000" pitchFamily="18" charset="-122"/>
                <a:ea typeface="思源宋体 CN" panose="02020700000000000000" pitchFamily="18" charset="-122"/>
              </a:rPr>
              <a:t>位车模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29E996C-5B2B-953A-8C29-79CBDBF926FD}"/>
              </a:ext>
            </a:extLst>
          </p:cNvPr>
          <p:cNvSpPr/>
          <p:nvPr/>
        </p:nvSpPr>
        <p:spPr>
          <a:xfrm>
            <a:off x="7424696" y="3513175"/>
            <a:ext cx="720080" cy="338554"/>
          </a:xfrm>
          <a:prstGeom prst="rightArrow">
            <a:avLst>
              <a:gd name="adj1" fmla="val 50000"/>
              <a:gd name="adj2" fmla="val 837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05C23F80-4C7A-82F6-901A-9D0263C56555}"/>
              </a:ext>
            </a:extLst>
          </p:cNvPr>
          <p:cNvSpPr/>
          <p:nvPr/>
        </p:nvSpPr>
        <p:spPr>
          <a:xfrm>
            <a:off x="3995793" y="3513175"/>
            <a:ext cx="720080" cy="338554"/>
          </a:xfrm>
          <a:prstGeom prst="rightArrow">
            <a:avLst>
              <a:gd name="adj1" fmla="val 50000"/>
              <a:gd name="adj2" fmla="val 837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5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23AAE1-675E-EDEB-28A2-3EF89B9C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56" y="1721396"/>
            <a:ext cx="2463842" cy="896677"/>
          </a:xfrm>
          <a:prstGeom prst="rect">
            <a:avLst/>
          </a:prstGeom>
        </p:spPr>
      </p:pic>
      <p:sp>
        <p:nvSpPr>
          <p:cNvPr id="2" name="觅知网-不倒翁ID:189359941">
            <a:extLst>
              <a:ext uri="{FF2B5EF4-FFF2-40B4-BE49-F238E27FC236}">
                <a16:creationId xmlns:a16="http://schemas.microsoft.com/office/drawing/2014/main" id="{5D518AD3-475B-10CB-8611-C8245B0D7E5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2.2  </a:t>
            </a:r>
            <a:r>
              <a:rPr lang="en-US" altLang="zh-CN" sz="3200" dirty="0" err="1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FreeRTOS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等配置、底层</a:t>
            </a:r>
            <a:r>
              <a:rPr lang="en-US" altLang="zh-CN" sz="3200" dirty="0" err="1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bsp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驱动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CB4C0A-1C4B-7F56-9AB0-4C0811AC5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86" y="2985542"/>
            <a:ext cx="3627861" cy="342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DEF306-AA7E-1451-69CB-1CDEDFA0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236" y="1488498"/>
            <a:ext cx="3744416" cy="13624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C07517-981A-A555-9615-7304F62CE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236" y="3356992"/>
            <a:ext cx="5172208" cy="24725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9E0D80-C5E7-FF02-12BD-3B87A738F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6236" y="3285872"/>
            <a:ext cx="5908003" cy="26147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433D26-1994-4A54-587D-DD144059C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139" y="2985542"/>
            <a:ext cx="5620407" cy="348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6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3A5D81F7-6D72-56D3-AE8C-87E9E3862E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0705061"/>
                  </p:ext>
                </p:extLst>
              </p:nvPr>
            </p:nvGraphicFramePr>
            <p:xfrm>
              <a:off x="839416" y="4249052"/>
              <a:ext cx="10612355" cy="21302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0000">
                      <a:extLst>
                        <a:ext uri="{9D8B030D-6E8A-4147-A177-3AD203B41FA5}">
                          <a16:colId xmlns:a16="http://schemas.microsoft.com/office/drawing/2014/main" val="2441801169"/>
                        </a:ext>
                      </a:extLst>
                    </a:gridCol>
                    <a:gridCol w="2082800">
                      <a:extLst>
                        <a:ext uri="{9D8B030D-6E8A-4147-A177-3AD203B41FA5}">
                          <a16:colId xmlns:a16="http://schemas.microsoft.com/office/drawing/2014/main" val="3138210309"/>
                        </a:ext>
                      </a:extLst>
                    </a:gridCol>
                    <a:gridCol w="3092450">
                      <a:extLst>
                        <a:ext uri="{9D8B030D-6E8A-4147-A177-3AD203B41FA5}">
                          <a16:colId xmlns:a16="http://schemas.microsoft.com/office/drawing/2014/main" val="2268809032"/>
                        </a:ext>
                      </a:extLst>
                    </a:gridCol>
                    <a:gridCol w="2897105">
                      <a:extLst>
                        <a:ext uri="{9D8B030D-6E8A-4147-A177-3AD203B41FA5}">
                          <a16:colId xmlns:a16="http://schemas.microsoft.com/office/drawing/2014/main" val="1465087680"/>
                        </a:ext>
                      </a:extLst>
                    </a:gridCol>
                  </a:tblGrid>
                  <a:tr h="3328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调节类型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调节操作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调节优势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调节劣势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8083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Proportional(</a:t>
                          </a:r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比例调节</a:t>
                          </a:r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)</a:t>
                          </a:r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zh-CN" altLang="en-US" sz="16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16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zh-CN" altLang="en-US" sz="1600" i="0" dirty="0">
                                    <a:latin typeface="Cambria Math" panose="02040503050406030204" pitchFamily="18" charset="0"/>
                                  </a:rPr>
                                  <m:t>⋅ⅇ</m:t>
                                </m:r>
                                <m:d>
                                  <m:dPr>
                                    <m:ctrlPr>
                                      <a:rPr lang="zh-CN" altLang="en-US" sz="16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正比于相应速度，偏置越大，调节力度越大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产生一个无法消除的</a:t>
                          </a:r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offset</a:t>
                          </a:r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897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Integral(</a:t>
                          </a:r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积分调节</a:t>
                          </a:r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)</a:t>
                          </a:r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zh-CN" altLang="en-US" sz="16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16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zh-CN" altLang="en-US" sz="1600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nary>
                                  <m:naryPr>
                                    <m:limLoc m:val="subSup"/>
                                    <m:grow m:val="on"/>
                                    <m:ctrlP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600" i="0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r>
                                      <a:rPr lang="zh-CN" altLang="en-US" sz="1600" i="0" dirty="0">
                                        <a:latin typeface="Cambria Math" panose="02040503050406030204" pitchFamily="18" charset="0"/>
                                      </a:rPr>
                                      <m:t>ⅇ</m:t>
                                    </m:r>
                                    <m:d>
                                      <m:dPr>
                                        <m:ctrlPr>
                                          <a:rPr lang="zh-CN" altLang="en-US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zh-CN" altLang="en-US" sz="1600" i="0" dirty="0">
                                        <a:latin typeface="Cambria Math" panose="02040503050406030204" pitchFamily="18" charset="0"/>
                                      </a:rPr>
                                      <m:t>ⅆ</m:t>
                                    </m:r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可以消去</a:t>
                          </a:r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offset</a:t>
                          </a:r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这种系统静态误差，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过大系统稳定性下降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70725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Derivative(</a:t>
                          </a:r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微分调节</a:t>
                          </a:r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)</a:t>
                          </a:r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zh-CN" altLang="en-US" sz="16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16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zh-CN" altLang="en-US" sz="1600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zh-CN" altLang="en-US" sz="16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0" dirty="0">
                                        <a:latin typeface="Cambria Math" panose="02040503050406030204" pitchFamily="18" charset="0"/>
                                      </a:rPr>
                                      <m:t>ⅆⅇ</m:t>
                                    </m:r>
                                    <m:d>
                                      <m:dPr>
                                        <m:ctrlPr>
                                          <a:rPr lang="zh-CN" altLang="en-US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sz="1600" i="0" dirty="0">
                                        <a:latin typeface="Cambria Math" panose="02040503050406030204" pitchFamily="18" charset="0"/>
                                      </a:rPr>
                                      <m:t>ⅆ</m:t>
                                    </m:r>
                                    <m:r>
                                      <a:rPr lang="zh-CN" altLang="en-US" sz="16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  <a:cs typeface="+mn-cs"/>
                            </a:rPr>
                            <a:t>可以对误差变化率预测和提前调整</a:t>
                          </a:r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噪声毛刺多，容易产生震荡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28630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3A5D81F7-6D72-56D3-AE8C-87E9E3862E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0705061"/>
                  </p:ext>
                </p:extLst>
              </p:nvPr>
            </p:nvGraphicFramePr>
            <p:xfrm>
              <a:off x="839416" y="4249052"/>
              <a:ext cx="10612355" cy="21302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0000">
                      <a:extLst>
                        <a:ext uri="{9D8B030D-6E8A-4147-A177-3AD203B41FA5}">
                          <a16:colId xmlns:a16="http://schemas.microsoft.com/office/drawing/2014/main" val="2441801169"/>
                        </a:ext>
                      </a:extLst>
                    </a:gridCol>
                    <a:gridCol w="2082800">
                      <a:extLst>
                        <a:ext uri="{9D8B030D-6E8A-4147-A177-3AD203B41FA5}">
                          <a16:colId xmlns:a16="http://schemas.microsoft.com/office/drawing/2014/main" val="3138210309"/>
                        </a:ext>
                      </a:extLst>
                    </a:gridCol>
                    <a:gridCol w="3092450">
                      <a:extLst>
                        <a:ext uri="{9D8B030D-6E8A-4147-A177-3AD203B41FA5}">
                          <a16:colId xmlns:a16="http://schemas.microsoft.com/office/drawing/2014/main" val="2268809032"/>
                        </a:ext>
                      </a:extLst>
                    </a:gridCol>
                    <a:gridCol w="2897105">
                      <a:extLst>
                        <a:ext uri="{9D8B030D-6E8A-4147-A177-3AD203B41FA5}">
                          <a16:colId xmlns:a16="http://schemas.microsoft.com/office/drawing/2014/main" val="146508768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调节类型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调节操作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调节优势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调节劣势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80833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Proportional(</a:t>
                          </a:r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比例调节</a:t>
                          </a:r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)</a:t>
                          </a:r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2222" t="-61053" r="-288596" b="-22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正比于相应速度，偏置越大，调节力度越大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产生一个无法消除的</a:t>
                          </a:r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offset</a:t>
                          </a:r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89736"/>
                      </a:ext>
                    </a:extLst>
                  </a:tr>
                  <a:tr h="6367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Integral(</a:t>
                          </a:r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积分调节</a:t>
                          </a:r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)</a:t>
                          </a:r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2222" t="-145714" r="-288596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可以消去</a:t>
                          </a:r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offset</a:t>
                          </a:r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这种系统静态误差，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过大系统稳定性下降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707253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Derivative(</a:t>
                          </a:r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微分调节</a:t>
                          </a:r>
                          <a:r>
                            <a:rPr lang="en-US" altLang="zh-CN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)</a:t>
                          </a:r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2222" t="-271579" r="-288596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  <a:cs typeface="+mn-cs"/>
                            </a:rPr>
                            <a:t>可以对误差变化率预测和提前调整</a:t>
                          </a:r>
                          <a:endParaRPr lang="zh-CN" altLang="en-US" sz="1600" dirty="0">
                            <a:latin typeface="思源宋体 CN Medium" panose="02020500000000000000" pitchFamily="18" charset="-122"/>
                            <a:ea typeface="思源宋体 CN Medium" panose="02020500000000000000" pitchFamily="18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思源宋体 CN Medium" panose="02020500000000000000" pitchFamily="18" charset="-122"/>
                              <a:ea typeface="思源宋体 CN Medium" panose="02020500000000000000" pitchFamily="18" charset="-122"/>
                            </a:rPr>
                            <a:t>噪声毛刺多，容易产生震荡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28630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4C6EE55D-A954-E893-31F1-87CA624D4401}"/>
              </a:ext>
            </a:extLst>
          </p:cNvPr>
          <p:cNvSpPr/>
          <p:nvPr/>
        </p:nvSpPr>
        <p:spPr>
          <a:xfrm>
            <a:off x="2441789" y="2030375"/>
            <a:ext cx="381000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7A9D17-6723-A402-8BC3-A98EE382EC99}"/>
              </a:ext>
            </a:extLst>
          </p:cNvPr>
          <p:cNvSpPr txBox="1"/>
          <p:nvPr/>
        </p:nvSpPr>
        <p:spPr>
          <a:xfrm>
            <a:off x="2479889" y="1966319"/>
            <a:ext cx="53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57D6E8-33C9-7A1A-9E78-55270F75AEFD}"/>
              </a:ext>
            </a:extLst>
          </p:cNvPr>
          <p:cNvSpPr txBox="1"/>
          <p:nvPr/>
        </p:nvSpPr>
        <p:spPr>
          <a:xfrm>
            <a:off x="2506082" y="2078953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C01C7ED-9562-187C-F03B-2B6B54EF7E50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1632164" y="2215041"/>
            <a:ext cx="80962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7F16D9D-532E-8ABA-11DE-F0CBDF05B376}"/>
              </a:ext>
            </a:extLst>
          </p:cNvPr>
          <p:cNvCxnSpPr>
            <a:cxnSpLocks/>
          </p:cNvCxnSpPr>
          <p:nvPr/>
        </p:nvCxnSpPr>
        <p:spPr>
          <a:xfrm>
            <a:off x="2822789" y="2215041"/>
            <a:ext cx="80962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8C45110-EC5C-B364-4F30-37FE7D98E21B}"/>
              </a:ext>
            </a:extLst>
          </p:cNvPr>
          <p:cNvSpPr/>
          <p:nvPr/>
        </p:nvSpPr>
        <p:spPr>
          <a:xfrm>
            <a:off x="3632414" y="1474750"/>
            <a:ext cx="2316956" cy="1445334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AC4C4D-F7BF-FDBA-67A6-FE7B9E9958D6}"/>
              </a:ext>
            </a:extLst>
          </p:cNvPr>
          <p:cNvSpPr txBox="1"/>
          <p:nvPr/>
        </p:nvSpPr>
        <p:spPr>
          <a:xfrm>
            <a:off x="3852283" y="1596987"/>
            <a:ext cx="136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0" dirty="0">
                <a:effectLst/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Proportional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D00BA9-C994-9C30-FE86-50F527B84060}"/>
              </a:ext>
            </a:extLst>
          </p:cNvPr>
          <p:cNvSpPr/>
          <p:nvPr/>
        </p:nvSpPr>
        <p:spPr>
          <a:xfrm>
            <a:off x="3793440" y="1596987"/>
            <a:ext cx="14232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4A9867-B1DB-A12D-ACD9-9162B9A31421}"/>
              </a:ext>
            </a:extLst>
          </p:cNvPr>
          <p:cNvSpPr txBox="1"/>
          <p:nvPr/>
        </p:nvSpPr>
        <p:spPr>
          <a:xfrm>
            <a:off x="3822861" y="2028231"/>
            <a:ext cx="136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0" dirty="0">
                <a:effectLst/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Integral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74D1F3-EB95-7F61-F40E-0FB94AFDC477}"/>
              </a:ext>
            </a:extLst>
          </p:cNvPr>
          <p:cNvSpPr/>
          <p:nvPr/>
        </p:nvSpPr>
        <p:spPr>
          <a:xfrm>
            <a:off x="3793440" y="2028231"/>
            <a:ext cx="14232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D13658-0CEE-372F-AF4E-616028CF7155}"/>
              </a:ext>
            </a:extLst>
          </p:cNvPr>
          <p:cNvSpPr txBox="1"/>
          <p:nvPr/>
        </p:nvSpPr>
        <p:spPr>
          <a:xfrm>
            <a:off x="3852283" y="2459475"/>
            <a:ext cx="136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0" dirty="0">
                <a:effectLst/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Derivative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F36650-2615-89A6-93F9-FEFC597D3B91}"/>
              </a:ext>
            </a:extLst>
          </p:cNvPr>
          <p:cNvSpPr/>
          <p:nvPr/>
        </p:nvSpPr>
        <p:spPr>
          <a:xfrm>
            <a:off x="3793440" y="2459475"/>
            <a:ext cx="14232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AB6031E-9361-DA55-9F05-11F3F1B865F9}"/>
              </a:ext>
            </a:extLst>
          </p:cNvPr>
          <p:cNvSpPr/>
          <p:nvPr/>
        </p:nvSpPr>
        <p:spPr>
          <a:xfrm>
            <a:off x="5581070" y="2084351"/>
            <a:ext cx="250031" cy="234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2A7B90-A01C-AE3D-4160-384633619571}"/>
              </a:ext>
            </a:extLst>
          </p:cNvPr>
          <p:cNvSpPr txBox="1"/>
          <p:nvPr/>
        </p:nvSpPr>
        <p:spPr>
          <a:xfrm>
            <a:off x="5377764" y="2012751"/>
            <a:ext cx="71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+</a:t>
            </a:r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E087BAB9-536E-7B5D-8F35-48A4E6AA8C40}"/>
              </a:ext>
            </a:extLst>
          </p:cNvPr>
          <p:cNvCxnSpPr>
            <a:stCxn id="10" idx="3"/>
          </p:cNvCxnSpPr>
          <p:nvPr/>
        </p:nvCxnSpPr>
        <p:spPr>
          <a:xfrm>
            <a:off x="5216738" y="1781653"/>
            <a:ext cx="489347" cy="297300"/>
          </a:xfrm>
          <a:prstGeom prst="bentConnector3">
            <a:avLst>
              <a:gd name="adj1" fmla="val 9983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272C0D3D-45E3-16D2-B08C-AFE57F31A1E5}"/>
              </a:ext>
            </a:extLst>
          </p:cNvPr>
          <p:cNvCxnSpPr>
            <a:cxnSpLocks/>
          </p:cNvCxnSpPr>
          <p:nvPr/>
        </p:nvCxnSpPr>
        <p:spPr>
          <a:xfrm flipV="1">
            <a:off x="5213722" y="2310051"/>
            <a:ext cx="492363" cy="334090"/>
          </a:xfrm>
          <a:prstGeom prst="bentConnector3">
            <a:avLst>
              <a:gd name="adj1" fmla="val 100879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D7FC3B9-905E-9F63-576A-38F47AA5EEB9}"/>
              </a:ext>
            </a:extLst>
          </p:cNvPr>
          <p:cNvCxnSpPr>
            <a:cxnSpLocks/>
          </p:cNvCxnSpPr>
          <p:nvPr/>
        </p:nvCxnSpPr>
        <p:spPr>
          <a:xfrm>
            <a:off x="5213722" y="2209444"/>
            <a:ext cx="36734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747188B-7C93-97FD-EDB3-68AFD78F0DA4}"/>
              </a:ext>
            </a:extLst>
          </p:cNvPr>
          <p:cNvCxnSpPr>
            <a:cxnSpLocks/>
          </p:cNvCxnSpPr>
          <p:nvPr/>
        </p:nvCxnSpPr>
        <p:spPr>
          <a:xfrm>
            <a:off x="5831101" y="2209444"/>
            <a:ext cx="9255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9D39742-2294-BCF1-3350-1097BD89BE8B}"/>
              </a:ext>
            </a:extLst>
          </p:cNvPr>
          <p:cNvSpPr txBox="1"/>
          <p:nvPr/>
        </p:nvSpPr>
        <p:spPr>
          <a:xfrm>
            <a:off x="6744072" y="1874251"/>
            <a:ext cx="167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0" dirty="0">
                <a:effectLst/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</a:p>
          <a:p>
            <a:pPr algn="ctr"/>
            <a:r>
              <a:rPr lang="en-US" altLang="zh-CN" dirty="0"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Control element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8A81AD-4EB5-DE07-C0C2-9445FC886B31}"/>
              </a:ext>
            </a:extLst>
          </p:cNvPr>
          <p:cNvSpPr/>
          <p:nvPr/>
        </p:nvSpPr>
        <p:spPr>
          <a:xfrm>
            <a:off x="6744072" y="1916832"/>
            <a:ext cx="1678677" cy="585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CF4C9D-3B59-DED7-5F42-F731ABF50AA1}"/>
              </a:ext>
            </a:extLst>
          </p:cNvPr>
          <p:cNvSpPr txBox="1"/>
          <p:nvPr/>
        </p:nvSpPr>
        <p:spPr>
          <a:xfrm>
            <a:off x="9102986" y="2012751"/>
            <a:ext cx="96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0" dirty="0">
                <a:effectLst/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0F7857B-1DFA-8A09-F8A1-2731014E9540}"/>
              </a:ext>
            </a:extLst>
          </p:cNvPr>
          <p:cNvSpPr/>
          <p:nvPr/>
        </p:nvSpPr>
        <p:spPr>
          <a:xfrm>
            <a:off x="9073565" y="2012751"/>
            <a:ext cx="1024836" cy="380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E449DA5-A3A0-0AF6-35CF-F3CC76001245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8422749" y="2197417"/>
            <a:ext cx="650816" cy="55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64B197E-70F8-2EDE-535D-146436F64B89}"/>
              </a:ext>
            </a:extLst>
          </p:cNvPr>
          <p:cNvCxnSpPr>
            <a:cxnSpLocks/>
          </p:cNvCxnSpPr>
          <p:nvPr/>
        </p:nvCxnSpPr>
        <p:spPr>
          <a:xfrm>
            <a:off x="10098401" y="2209444"/>
            <a:ext cx="650816" cy="55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40C0F02-86D0-E95D-3611-E5219E2F7D89}"/>
              </a:ext>
            </a:extLst>
          </p:cNvPr>
          <p:cNvSpPr txBox="1"/>
          <p:nvPr/>
        </p:nvSpPr>
        <p:spPr>
          <a:xfrm>
            <a:off x="5541115" y="3606608"/>
            <a:ext cx="14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0" dirty="0">
                <a:effectLst/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8791A9-E43A-175D-CC16-2A22209504DB}"/>
              </a:ext>
            </a:extLst>
          </p:cNvPr>
          <p:cNvSpPr/>
          <p:nvPr/>
        </p:nvSpPr>
        <p:spPr>
          <a:xfrm>
            <a:off x="5581070" y="3551037"/>
            <a:ext cx="1409734" cy="4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F42EA92-3215-6698-BCB8-A37A5A4ADFC6}"/>
              </a:ext>
            </a:extLst>
          </p:cNvPr>
          <p:cNvCxnSpPr>
            <a:endCxn id="28" idx="3"/>
          </p:cNvCxnSpPr>
          <p:nvPr/>
        </p:nvCxnSpPr>
        <p:spPr>
          <a:xfrm rot="10800000" flipV="1">
            <a:off x="6990804" y="2209443"/>
            <a:ext cx="3359426" cy="1584601"/>
          </a:xfrm>
          <a:prstGeom prst="bentConnector3">
            <a:avLst>
              <a:gd name="adj1" fmla="val -443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2146F9FB-A992-8906-68C1-CDC94EE17054}"/>
              </a:ext>
            </a:extLst>
          </p:cNvPr>
          <p:cNvCxnSpPr>
            <a:stCxn id="28" idx="1"/>
          </p:cNvCxnSpPr>
          <p:nvPr/>
        </p:nvCxnSpPr>
        <p:spPr>
          <a:xfrm rot="10800000">
            <a:off x="2597710" y="2382083"/>
            <a:ext cx="2983361" cy="1411962"/>
          </a:xfrm>
          <a:prstGeom prst="bentConnector3">
            <a:avLst>
              <a:gd name="adj1" fmla="val 99806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ABA2BB2-BFF6-BA99-1493-9D3B601DAB14}"/>
              </a:ext>
            </a:extLst>
          </p:cNvPr>
          <p:cNvSpPr txBox="1"/>
          <p:nvPr/>
        </p:nvSpPr>
        <p:spPr>
          <a:xfrm>
            <a:off x="1341239" y="1858862"/>
            <a:ext cx="1364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0" dirty="0">
                <a:effectLst/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 Point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CA2C501-D692-E87D-66A4-9A5741CBD791}"/>
              </a:ext>
            </a:extLst>
          </p:cNvPr>
          <p:cNvSpPr txBox="1"/>
          <p:nvPr/>
        </p:nvSpPr>
        <p:spPr>
          <a:xfrm>
            <a:off x="2530263" y="1866806"/>
            <a:ext cx="1364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0" dirty="0">
                <a:effectLst/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4608875-ED97-2B9C-F839-41184D6BE8BA}"/>
              </a:ext>
            </a:extLst>
          </p:cNvPr>
          <p:cNvSpPr txBox="1"/>
          <p:nvPr/>
        </p:nvSpPr>
        <p:spPr>
          <a:xfrm>
            <a:off x="1458334" y="2687562"/>
            <a:ext cx="136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0" dirty="0">
                <a:effectLst/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  <a:p>
            <a:pPr algn="ctr"/>
            <a:r>
              <a:rPr lang="en-US" altLang="zh-CN" sz="1600" dirty="0"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010430F-C45A-7306-1E79-C6ABE7522AF2}"/>
              </a:ext>
            </a:extLst>
          </p:cNvPr>
          <p:cNvSpPr txBox="1"/>
          <p:nvPr/>
        </p:nvSpPr>
        <p:spPr>
          <a:xfrm>
            <a:off x="5657760" y="1883515"/>
            <a:ext cx="1364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0" dirty="0">
                <a:effectLst/>
                <a:highlight>
                  <a:srgbClr val="FDFD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601E8FC6-1B9F-1FE3-094C-59359554081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2.3  PID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调节与代码实现</a:t>
            </a:r>
          </a:p>
        </p:txBody>
      </p:sp>
    </p:spTree>
    <p:extLst>
      <p:ext uri="{BB962C8B-B14F-4D97-AF65-F5344CB8AC3E}">
        <p14:creationId xmlns:p14="http://schemas.microsoft.com/office/powerpoint/2010/main" val="270547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D5184-4C83-52A9-24BB-B578C4E59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C6A490F8-CCF2-86DE-4593-6419F7CA70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2.3  PID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调节与代码实现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6905E09-9A0D-019E-92C9-EDB871A2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72816"/>
            <a:ext cx="8544272" cy="428429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B44230C-DC5F-4048-DAA6-974979608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336" y="1268760"/>
            <a:ext cx="2253250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6DC4F-EB20-9055-779B-C60E30F16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343227FD-3ACF-676C-0A30-B4C6D55428F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2.4  AI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调用流程</a:t>
            </a:r>
          </a:p>
        </p:txBody>
      </p:sp>
    </p:spTree>
    <p:extLst>
      <p:ext uri="{BB962C8B-B14F-4D97-AF65-F5344CB8AC3E}">
        <p14:creationId xmlns:p14="http://schemas.microsoft.com/office/powerpoint/2010/main" val="113390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51FC5-0BA6-EA8D-4861-5B4EBFD8D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44BB1888-DD14-A320-B19F-86115827135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2.5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数据结构及其转化</a:t>
            </a:r>
          </a:p>
        </p:txBody>
      </p:sp>
    </p:spTree>
    <p:extLst>
      <p:ext uri="{BB962C8B-B14F-4D97-AF65-F5344CB8AC3E}">
        <p14:creationId xmlns:p14="http://schemas.microsoft.com/office/powerpoint/2010/main" val="35808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AF831-64C4-685F-0AB1-45D8280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E4B51189-1EDA-EB9C-6554-12BEACB52CC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2.6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装饰树的建立及分析</a:t>
            </a:r>
          </a:p>
        </p:txBody>
      </p:sp>
    </p:spTree>
    <p:extLst>
      <p:ext uri="{BB962C8B-B14F-4D97-AF65-F5344CB8AC3E}">
        <p14:creationId xmlns:p14="http://schemas.microsoft.com/office/powerpoint/2010/main" val="164145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0A8F9-B04C-429A-C387-61D2AB0B9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觅知网-不倒翁ID:189359941">
            <a:extLst>
              <a:ext uri="{FF2B5EF4-FFF2-40B4-BE49-F238E27FC236}">
                <a16:creationId xmlns:a16="http://schemas.microsoft.com/office/drawing/2014/main" id="{ADBB47EE-5F81-DAD0-12F9-F024F3FA6A6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2682" y="2780928"/>
            <a:ext cx="6417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+mn-lt"/>
              </a:rPr>
              <a:t>现场演示图形化编程</a:t>
            </a:r>
          </a:p>
        </p:txBody>
      </p:sp>
      <p:sp>
        <p:nvSpPr>
          <p:cNvPr id="3" name="觅知网-不倒翁ID:189359941">
            <a:extLst>
              <a:ext uri="{FF2B5EF4-FFF2-40B4-BE49-F238E27FC236}">
                <a16:creationId xmlns:a16="http://schemas.microsoft.com/office/drawing/2014/main" id="{FB850B0F-B8A9-5519-8B5C-3CEFC1456CCB}"/>
              </a:ext>
            </a:extLst>
          </p:cNvPr>
          <p:cNvSpPr txBox="1"/>
          <p:nvPr/>
        </p:nvSpPr>
        <p:spPr>
          <a:xfrm>
            <a:off x="5383367" y="18800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  <a:ea typeface="+mj-ea"/>
                <a:cs typeface="思源黑体 CN Regular" panose="020B0500000000000000" charset="-122"/>
              </a:rPr>
              <a:t>第三部分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B8CF14-4A7D-8B47-A6C8-EFA3A12DAD61}"/>
              </a:ext>
            </a:extLst>
          </p:cNvPr>
          <p:cNvSpPr txBox="1"/>
          <p:nvPr/>
        </p:nvSpPr>
        <p:spPr>
          <a:xfrm>
            <a:off x="3215680" y="4005064"/>
            <a:ext cx="64769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On site demonstration of graphical programming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090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(1+min((1.5/#ppt_h),(1.5/#ppt_w))*((1-$)^7))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(1+min((1.5/#ppt_h),(1.5/#ppt_w))*((1-$)^7))*#ppt_w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(1+min((2/#ppt_h),(2/#ppt_w))*((1-$)^7))*#ppt_w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-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1-(1-$)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76ADC-BCD0-91E4-5FBB-8FA5F0AE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F7C33D16-187B-28F2-068B-0610101B090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  演示视频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3007F2-1E46-5F5D-6AB5-43DF89750761}"/>
              </a:ext>
            </a:extLst>
          </p:cNvPr>
          <p:cNvSpPr txBox="1"/>
          <p:nvPr/>
        </p:nvSpPr>
        <p:spPr>
          <a:xfrm>
            <a:off x="3503712" y="3091924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放置录制视频，现场也要展示一下实物</a:t>
            </a:r>
          </a:p>
        </p:txBody>
      </p:sp>
    </p:spTree>
    <p:extLst>
      <p:ext uri="{BB962C8B-B14F-4D97-AF65-F5344CB8AC3E}">
        <p14:creationId xmlns:p14="http://schemas.microsoft.com/office/powerpoint/2010/main" val="273090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4CBCD-28ED-9585-D27C-89BE191C1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觅知网-不倒翁ID:189359941">
            <a:extLst>
              <a:ext uri="{FF2B5EF4-FFF2-40B4-BE49-F238E27FC236}">
                <a16:creationId xmlns:a16="http://schemas.microsoft.com/office/drawing/2014/main" id="{702676A1-DBE0-297B-786E-72B5A7C0B04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75179" y="2780928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+mn-lt"/>
              </a:rPr>
              <a:t>项目感想与体会</a:t>
            </a:r>
          </a:p>
        </p:txBody>
      </p:sp>
      <p:sp>
        <p:nvSpPr>
          <p:cNvPr id="3" name="觅知网-不倒翁ID:189359941">
            <a:extLst>
              <a:ext uri="{FF2B5EF4-FFF2-40B4-BE49-F238E27FC236}">
                <a16:creationId xmlns:a16="http://schemas.microsoft.com/office/drawing/2014/main" id="{ADA34B9A-80B4-CB38-19F0-05E44EDD29DB}"/>
              </a:ext>
            </a:extLst>
          </p:cNvPr>
          <p:cNvSpPr txBox="1"/>
          <p:nvPr/>
        </p:nvSpPr>
        <p:spPr>
          <a:xfrm>
            <a:off x="5383367" y="18800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  <a:ea typeface="+mj-ea"/>
                <a:cs typeface="思源黑体 CN Regular" panose="020B0500000000000000" charset="-122"/>
              </a:rPr>
              <a:t>第四部分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067C97-90AF-DC47-574E-DEC7EF88AE85}"/>
              </a:ext>
            </a:extLst>
          </p:cNvPr>
          <p:cNvSpPr txBox="1"/>
          <p:nvPr/>
        </p:nvSpPr>
        <p:spPr>
          <a:xfrm>
            <a:off x="3935760" y="4005064"/>
            <a:ext cx="45327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Project Reflections and Experiences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08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(1+min((1.5/#ppt_h),(1.5/#ppt_w))*((1-$)^7))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(1+min((1.5/#ppt_h),(1.5/#ppt_w))*((1-$)^7))*#ppt_w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(1+min((2/#ppt_h),(2/#ppt_w))*((1-$)^7))*#ppt_w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-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1-(1-$)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觅知网-不倒翁ID:189359941"/>
          <p:cNvGrpSpPr/>
          <p:nvPr/>
        </p:nvGrpSpPr>
        <p:grpSpPr>
          <a:xfrm>
            <a:off x="-178346" y="-186482"/>
            <a:ext cx="3810736" cy="6483102"/>
            <a:chOff x="695400" y="8111548"/>
            <a:chExt cx="3810736" cy="6483102"/>
          </a:xfrm>
          <a:solidFill>
            <a:srgbClr val="344778">
              <a:alpha val="5000"/>
            </a:srgbClr>
          </a:solidFill>
        </p:grpSpPr>
        <p:sp>
          <p:nvSpPr>
            <p:cNvPr id="113" name="觅知网-不倒翁ID:189359941"/>
            <p:cNvSpPr/>
            <p:nvPr/>
          </p:nvSpPr>
          <p:spPr bwMode="auto">
            <a:xfrm>
              <a:off x="3812011" y="13747819"/>
              <a:ext cx="694125" cy="465063"/>
            </a:xfrm>
            <a:custGeom>
              <a:avLst/>
              <a:gdLst>
                <a:gd name="T0" fmla="*/ 0 w 93"/>
                <a:gd name="T1" fmla="*/ 6 h 62"/>
                <a:gd name="T2" fmla="*/ 93 w 93"/>
                <a:gd name="T3" fmla="*/ 62 h 62"/>
                <a:gd name="T4" fmla="*/ 0 w 93"/>
                <a:gd name="T5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62">
                  <a:moveTo>
                    <a:pt x="0" y="6"/>
                  </a:moveTo>
                  <a:cubicBezTo>
                    <a:pt x="54" y="0"/>
                    <a:pt x="75" y="57"/>
                    <a:pt x="93" y="62"/>
                  </a:cubicBezTo>
                  <a:cubicBezTo>
                    <a:pt x="35" y="57"/>
                    <a:pt x="7" y="3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14" name="觅知网-不倒翁ID:189359941"/>
            <p:cNvSpPr/>
            <p:nvPr/>
          </p:nvSpPr>
          <p:spPr bwMode="auto">
            <a:xfrm>
              <a:off x="3360830" y="13685350"/>
              <a:ext cx="631656" cy="492830"/>
            </a:xfrm>
            <a:custGeom>
              <a:avLst/>
              <a:gdLst>
                <a:gd name="T0" fmla="*/ 0 w 85"/>
                <a:gd name="T1" fmla="*/ 2 h 66"/>
                <a:gd name="T2" fmla="*/ 85 w 85"/>
                <a:gd name="T3" fmla="*/ 66 h 66"/>
                <a:gd name="T4" fmla="*/ 0 w 85"/>
                <a:gd name="T5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66">
                  <a:moveTo>
                    <a:pt x="0" y="2"/>
                  </a:moveTo>
                  <a:cubicBezTo>
                    <a:pt x="50" y="0"/>
                    <a:pt x="69" y="60"/>
                    <a:pt x="85" y="66"/>
                  </a:cubicBezTo>
                  <a:cubicBezTo>
                    <a:pt x="26" y="57"/>
                    <a:pt x="4" y="2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15" name="觅知网-不倒翁ID:189359941"/>
            <p:cNvSpPr/>
            <p:nvPr/>
          </p:nvSpPr>
          <p:spPr bwMode="auto">
            <a:xfrm>
              <a:off x="2930473" y="13532643"/>
              <a:ext cx="562243" cy="555300"/>
            </a:xfrm>
            <a:custGeom>
              <a:avLst/>
              <a:gdLst>
                <a:gd name="T0" fmla="*/ 0 w 75"/>
                <a:gd name="T1" fmla="*/ 0 h 74"/>
                <a:gd name="T2" fmla="*/ 75 w 75"/>
                <a:gd name="T3" fmla="*/ 74 h 74"/>
                <a:gd name="T4" fmla="*/ 0 w 75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74">
                  <a:moveTo>
                    <a:pt x="0" y="0"/>
                  </a:moveTo>
                  <a:cubicBezTo>
                    <a:pt x="49" y="8"/>
                    <a:pt x="60" y="66"/>
                    <a:pt x="75" y="74"/>
                  </a:cubicBezTo>
                  <a:cubicBezTo>
                    <a:pt x="25" y="62"/>
                    <a:pt x="0" y="2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16" name="觅知网-不倒翁ID:189359941"/>
            <p:cNvSpPr/>
            <p:nvPr/>
          </p:nvSpPr>
          <p:spPr bwMode="auto">
            <a:xfrm>
              <a:off x="2513998" y="13310524"/>
              <a:ext cx="492831" cy="624708"/>
            </a:xfrm>
            <a:custGeom>
              <a:avLst/>
              <a:gdLst>
                <a:gd name="T0" fmla="*/ 4 w 66"/>
                <a:gd name="T1" fmla="*/ 0 h 84"/>
                <a:gd name="T2" fmla="*/ 66 w 66"/>
                <a:gd name="T3" fmla="*/ 84 h 84"/>
                <a:gd name="T4" fmla="*/ 4 w 66"/>
                <a:gd name="T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84">
                  <a:moveTo>
                    <a:pt x="4" y="0"/>
                  </a:moveTo>
                  <a:cubicBezTo>
                    <a:pt x="48" y="15"/>
                    <a:pt x="53" y="74"/>
                    <a:pt x="66" y="84"/>
                  </a:cubicBezTo>
                  <a:cubicBezTo>
                    <a:pt x="16" y="64"/>
                    <a:pt x="0" y="2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17" name="觅知网-不倒翁ID:189359941"/>
            <p:cNvSpPr/>
            <p:nvPr/>
          </p:nvSpPr>
          <p:spPr bwMode="auto">
            <a:xfrm>
              <a:off x="2118352" y="13018993"/>
              <a:ext cx="437300" cy="694121"/>
            </a:xfrm>
            <a:custGeom>
              <a:avLst/>
              <a:gdLst>
                <a:gd name="T0" fmla="*/ 11 w 58"/>
                <a:gd name="T1" fmla="*/ 0 h 93"/>
                <a:gd name="T2" fmla="*/ 58 w 58"/>
                <a:gd name="T3" fmla="*/ 93 h 93"/>
                <a:gd name="T4" fmla="*/ 11 w 58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93">
                  <a:moveTo>
                    <a:pt x="11" y="0"/>
                  </a:moveTo>
                  <a:cubicBezTo>
                    <a:pt x="46" y="20"/>
                    <a:pt x="52" y="88"/>
                    <a:pt x="58" y="93"/>
                  </a:cubicBezTo>
                  <a:cubicBezTo>
                    <a:pt x="24" y="77"/>
                    <a:pt x="0" y="37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18" name="觅知网-不倒翁ID:189359941"/>
            <p:cNvSpPr/>
            <p:nvPr/>
          </p:nvSpPr>
          <p:spPr bwMode="auto">
            <a:xfrm>
              <a:off x="1833759" y="12678873"/>
              <a:ext cx="347063" cy="735770"/>
            </a:xfrm>
            <a:custGeom>
              <a:avLst/>
              <a:gdLst>
                <a:gd name="T0" fmla="*/ 11 w 46"/>
                <a:gd name="T1" fmla="*/ 0 h 99"/>
                <a:gd name="T2" fmla="*/ 41 w 46"/>
                <a:gd name="T3" fmla="*/ 99 h 99"/>
                <a:gd name="T4" fmla="*/ 11 w 46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9">
                  <a:moveTo>
                    <a:pt x="11" y="0"/>
                  </a:moveTo>
                  <a:cubicBezTo>
                    <a:pt x="46" y="29"/>
                    <a:pt x="32" y="86"/>
                    <a:pt x="41" y="99"/>
                  </a:cubicBezTo>
                  <a:cubicBezTo>
                    <a:pt x="1" y="71"/>
                    <a:pt x="0" y="24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19" name="觅知网-不倒翁ID:189359941"/>
            <p:cNvSpPr/>
            <p:nvPr/>
          </p:nvSpPr>
          <p:spPr bwMode="auto">
            <a:xfrm>
              <a:off x="1569991" y="12283223"/>
              <a:ext cx="347063" cy="770476"/>
            </a:xfrm>
            <a:custGeom>
              <a:avLst/>
              <a:gdLst>
                <a:gd name="T0" fmla="*/ 19 w 47"/>
                <a:gd name="T1" fmla="*/ 0 h 103"/>
                <a:gd name="T2" fmla="*/ 31 w 47"/>
                <a:gd name="T3" fmla="*/ 103 h 103"/>
                <a:gd name="T4" fmla="*/ 19 w 47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03">
                  <a:moveTo>
                    <a:pt x="19" y="0"/>
                  </a:moveTo>
                  <a:cubicBezTo>
                    <a:pt x="47" y="36"/>
                    <a:pt x="25" y="89"/>
                    <a:pt x="31" y="103"/>
                  </a:cubicBezTo>
                  <a:cubicBezTo>
                    <a:pt x="1" y="71"/>
                    <a:pt x="0" y="29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0" name="觅知网-不倒翁ID:189359941"/>
            <p:cNvSpPr/>
            <p:nvPr/>
          </p:nvSpPr>
          <p:spPr bwMode="auto">
            <a:xfrm>
              <a:off x="1361753" y="11852871"/>
              <a:ext cx="360944" cy="770476"/>
            </a:xfrm>
            <a:custGeom>
              <a:avLst/>
              <a:gdLst>
                <a:gd name="T0" fmla="*/ 26 w 49"/>
                <a:gd name="T1" fmla="*/ 0 h 104"/>
                <a:gd name="T2" fmla="*/ 22 w 49"/>
                <a:gd name="T3" fmla="*/ 104 h 104"/>
                <a:gd name="T4" fmla="*/ 26 w 49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104">
                  <a:moveTo>
                    <a:pt x="26" y="0"/>
                  </a:moveTo>
                  <a:cubicBezTo>
                    <a:pt x="49" y="46"/>
                    <a:pt x="18" y="90"/>
                    <a:pt x="22" y="104"/>
                  </a:cubicBezTo>
                  <a:cubicBezTo>
                    <a:pt x="0" y="72"/>
                    <a:pt x="0" y="3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1" name="觅知网-不倒翁ID:189359941"/>
            <p:cNvSpPr/>
            <p:nvPr/>
          </p:nvSpPr>
          <p:spPr bwMode="auto">
            <a:xfrm>
              <a:off x="1181283" y="11401685"/>
              <a:ext cx="402593" cy="770476"/>
            </a:xfrm>
            <a:custGeom>
              <a:avLst/>
              <a:gdLst>
                <a:gd name="T0" fmla="*/ 38 w 54"/>
                <a:gd name="T1" fmla="*/ 0 h 103"/>
                <a:gd name="T2" fmla="*/ 20 w 54"/>
                <a:gd name="T3" fmla="*/ 103 h 103"/>
                <a:gd name="T4" fmla="*/ 38 w 54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03">
                  <a:moveTo>
                    <a:pt x="38" y="0"/>
                  </a:moveTo>
                  <a:cubicBezTo>
                    <a:pt x="54" y="46"/>
                    <a:pt x="19" y="89"/>
                    <a:pt x="20" y="103"/>
                  </a:cubicBezTo>
                  <a:cubicBezTo>
                    <a:pt x="0" y="66"/>
                    <a:pt x="11" y="27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2" name="觅知网-不倒翁ID:189359941"/>
            <p:cNvSpPr/>
            <p:nvPr/>
          </p:nvSpPr>
          <p:spPr bwMode="auto">
            <a:xfrm>
              <a:off x="1118814" y="10950508"/>
              <a:ext cx="381769" cy="735770"/>
            </a:xfrm>
            <a:custGeom>
              <a:avLst/>
              <a:gdLst>
                <a:gd name="T0" fmla="*/ 42 w 51"/>
                <a:gd name="T1" fmla="*/ 0 h 99"/>
                <a:gd name="T2" fmla="*/ 11 w 51"/>
                <a:gd name="T3" fmla="*/ 99 h 99"/>
                <a:gd name="T4" fmla="*/ 42 w 51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99">
                  <a:moveTo>
                    <a:pt x="42" y="0"/>
                  </a:moveTo>
                  <a:cubicBezTo>
                    <a:pt x="51" y="36"/>
                    <a:pt x="12" y="95"/>
                    <a:pt x="11" y="99"/>
                  </a:cubicBezTo>
                  <a:cubicBezTo>
                    <a:pt x="0" y="67"/>
                    <a:pt x="4" y="33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3" name="觅知网-不倒翁ID:189359941"/>
            <p:cNvSpPr/>
            <p:nvPr/>
          </p:nvSpPr>
          <p:spPr bwMode="auto">
            <a:xfrm>
              <a:off x="1084103" y="10492388"/>
              <a:ext cx="402593" cy="701064"/>
            </a:xfrm>
            <a:custGeom>
              <a:avLst/>
              <a:gdLst>
                <a:gd name="T0" fmla="*/ 52 w 54"/>
                <a:gd name="T1" fmla="*/ 0 h 94"/>
                <a:gd name="T2" fmla="*/ 9 w 54"/>
                <a:gd name="T3" fmla="*/ 94 h 94"/>
                <a:gd name="T4" fmla="*/ 52 w 54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94">
                  <a:moveTo>
                    <a:pt x="52" y="0"/>
                  </a:moveTo>
                  <a:cubicBezTo>
                    <a:pt x="54" y="48"/>
                    <a:pt x="11" y="81"/>
                    <a:pt x="9" y="94"/>
                  </a:cubicBezTo>
                  <a:cubicBezTo>
                    <a:pt x="0" y="61"/>
                    <a:pt x="9" y="29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4" name="觅知网-不倒翁ID:189359941"/>
            <p:cNvSpPr/>
            <p:nvPr/>
          </p:nvSpPr>
          <p:spPr bwMode="auto">
            <a:xfrm>
              <a:off x="1097989" y="10055089"/>
              <a:ext cx="472006" cy="645537"/>
            </a:xfrm>
            <a:custGeom>
              <a:avLst/>
              <a:gdLst>
                <a:gd name="T0" fmla="*/ 63 w 63"/>
                <a:gd name="T1" fmla="*/ 0 h 87"/>
                <a:gd name="T2" fmla="*/ 8 w 63"/>
                <a:gd name="T3" fmla="*/ 87 h 87"/>
                <a:gd name="T4" fmla="*/ 63 w 63"/>
                <a:gd name="T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87">
                  <a:moveTo>
                    <a:pt x="63" y="0"/>
                  </a:moveTo>
                  <a:cubicBezTo>
                    <a:pt x="59" y="44"/>
                    <a:pt x="11" y="75"/>
                    <a:pt x="8" y="87"/>
                  </a:cubicBezTo>
                  <a:cubicBezTo>
                    <a:pt x="0" y="39"/>
                    <a:pt x="32" y="19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5" name="觅知网-不倒翁ID:189359941"/>
            <p:cNvSpPr/>
            <p:nvPr/>
          </p:nvSpPr>
          <p:spPr bwMode="auto">
            <a:xfrm>
              <a:off x="3464953" y="14115706"/>
              <a:ext cx="1013420" cy="478944"/>
            </a:xfrm>
            <a:custGeom>
              <a:avLst/>
              <a:gdLst>
                <a:gd name="T0" fmla="*/ 0 w 136"/>
                <a:gd name="T1" fmla="*/ 37 h 64"/>
                <a:gd name="T2" fmla="*/ 136 w 136"/>
                <a:gd name="T3" fmla="*/ 19 h 64"/>
                <a:gd name="T4" fmla="*/ 0 w 136"/>
                <a:gd name="T5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4">
                  <a:moveTo>
                    <a:pt x="0" y="37"/>
                  </a:moveTo>
                  <a:cubicBezTo>
                    <a:pt x="68" y="64"/>
                    <a:pt x="104" y="27"/>
                    <a:pt x="136" y="19"/>
                  </a:cubicBezTo>
                  <a:cubicBezTo>
                    <a:pt x="70" y="0"/>
                    <a:pt x="50" y="35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6" name="觅知网-不倒翁ID:189359941"/>
            <p:cNvSpPr/>
            <p:nvPr/>
          </p:nvSpPr>
          <p:spPr bwMode="auto">
            <a:xfrm>
              <a:off x="2965184" y="14039351"/>
              <a:ext cx="1013420" cy="472001"/>
            </a:xfrm>
            <a:custGeom>
              <a:avLst/>
              <a:gdLst>
                <a:gd name="T0" fmla="*/ 0 w 136"/>
                <a:gd name="T1" fmla="*/ 28 h 63"/>
                <a:gd name="T2" fmla="*/ 136 w 136"/>
                <a:gd name="T3" fmla="*/ 24 h 63"/>
                <a:gd name="T4" fmla="*/ 0 w 136"/>
                <a:gd name="T5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3">
                  <a:moveTo>
                    <a:pt x="0" y="28"/>
                  </a:moveTo>
                  <a:cubicBezTo>
                    <a:pt x="67" y="63"/>
                    <a:pt x="106" y="28"/>
                    <a:pt x="136" y="24"/>
                  </a:cubicBezTo>
                  <a:cubicBezTo>
                    <a:pt x="72" y="0"/>
                    <a:pt x="49" y="31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7" name="觅知网-不倒翁ID:189359941"/>
            <p:cNvSpPr/>
            <p:nvPr/>
          </p:nvSpPr>
          <p:spPr bwMode="auto">
            <a:xfrm>
              <a:off x="2479296" y="13893587"/>
              <a:ext cx="999538" cy="478944"/>
            </a:xfrm>
            <a:custGeom>
              <a:avLst/>
              <a:gdLst>
                <a:gd name="T0" fmla="*/ 0 w 134"/>
                <a:gd name="T1" fmla="*/ 19 h 64"/>
                <a:gd name="T2" fmla="*/ 134 w 134"/>
                <a:gd name="T3" fmla="*/ 32 h 64"/>
                <a:gd name="T4" fmla="*/ 0 w 134"/>
                <a:gd name="T5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64">
                  <a:moveTo>
                    <a:pt x="0" y="19"/>
                  </a:moveTo>
                  <a:cubicBezTo>
                    <a:pt x="60" y="64"/>
                    <a:pt x="106" y="33"/>
                    <a:pt x="134" y="32"/>
                  </a:cubicBezTo>
                  <a:cubicBezTo>
                    <a:pt x="69" y="0"/>
                    <a:pt x="48" y="30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8" name="觅知网-不倒翁ID:189359941"/>
            <p:cNvSpPr/>
            <p:nvPr/>
          </p:nvSpPr>
          <p:spPr bwMode="auto">
            <a:xfrm>
              <a:off x="2028115" y="13692288"/>
              <a:ext cx="964832" cy="444238"/>
            </a:xfrm>
            <a:custGeom>
              <a:avLst/>
              <a:gdLst>
                <a:gd name="T0" fmla="*/ 0 w 129"/>
                <a:gd name="T1" fmla="*/ 7 h 60"/>
                <a:gd name="T2" fmla="*/ 129 w 129"/>
                <a:gd name="T3" fmla="*/ 39 h 60"/>
                <a:gd name="T4" fmla="*/ 0 w 129"/>
                <a:gd name="T5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60">
                  <a:moveTo>
                    <a:pt x="0" y="7"/>
                  </a:moveTo>
                  <a:cubicBezTo>
                    <a:pt x="53" y="60"/>
                    <a:pt x="106" y="36"/>
                    <a:pt x="129" y="39"/>
                  </a:cubicBezTo>
                  <a:cubicBezTo>
                    <a:pt x="76" y="0"/>
                    <a:pt x="39" y="22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29" name="觅知网-不倒翁ID:189359941"/>
            <p:cNvSpPr/>
            <p:nvPr/>
          </p:nvSpPr>
          <p:spPr bwMode="auto">
            <a:xfrm>
              <a:off x="1639403" y="13372994"/>
              <a:ext cx="895420" cy="423418"/>
            </a:xfrm>
            <a:custGeom>
              <a:avLst/>
              <a:gdLst>
                <a:gd name="T0" fmla="*/ 0 w 120"/>
                <a:gd name="T1" fmla="*/ 1 h 57"/>
                <a:gd name="T2" fmla="*/ 120 w 120"/>
                <a:gd name="T3" fmla="*/ 52 h 57"/>
                <a:gd name="T4" fmla="*/ 0 w 120"/>
                <a:gd name="T5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" h="57">
                  <a:moveTo>
                    <a:pt x="0" y="1"/>
                  </a:moveTo>
                  <a:cubicBezTo>
                    <a:pt x="37" y="57"/>
                    <a:pt x="98" y="47"/>
                    <a:pt x="120" y="52"/>
                  </a:cubicBezTo>
                  <a:cubicBezTo>
                    <a:pt x="60" y="0"/>
                    <a:pt x="40" y="2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0" name="觅知网-不倒翁ID:189359941"/>
            <p:cNvSpPr/>
            <p:nvPr/>
          </p:nvSpPr>
          <p:spPr bwMode="auto">
            <a:xfrm>
              <a:off x="1327051" y="12956519"/>
              <a:ext cx="798244" cy="506712"/>
            </a:xfrm>
            <a:custGeom>
              <a:avLst/>
              <a:gdLst>
                <a:gd name="T0" fmla="*/ 0 w 107"/>
                <a:gd name="T1" fmla="*/ 0 h 68"/>
                <a:gd name="T2" fmla="*/ 107 w 107"/>
                <a:gd name="T3" fmla="*/ 68 h 68"/>
                <a:gd name="T4" fmla="*/ 0 w 107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68">
                  <a:moveTo>
                    <a:pt x="0" y="0"/>
                  </a:moveTo>
                  <a:cubicBezTo>
                    <a:pt x="29" y="64"/>
                    <a:pt x="87" y="60"/>
                    <a:pt x="107" y="68"/>
                  </a:cubicBezTo>
                  <a:cubicBezTo>
                    <a:pt x="57" y="8"/>
                    <a:pt x="35" y="2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1" name="觅知网-不倒翁ID:189359941"/>
            <p:cNvSpPr/>
            <p:nvPr/>
          </p:nvSpPr>
          <p:spPr bwMode="auto">
            <a:xfrm>
              <a:off x="1084103" y="12484517"/>
              <a:ext cx="701068" cy="617769"/>
            </a:xfrm>
            <a:custGeom>
              <a:avLst/>
              <a:gdLst>
                <a:gd name="T0" fmla="*/ 0 w 94"/>
                <a:gd name="T1" fmla="*/ 0 h 83"/>
                <a:gd name="T2" fmla="*/ 94 w 94"/>
                <a:gd name="T3" fmla="*/ 83 h 83"/>
                <a:gd name="T4" fmla="*/ 0 w 9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83">
                  <a:moveTo>
                    <a:pt x="0" y="0"/>
                  </a:moveTo>
                  <a:cubicBezTo>
                    <a:pt x="20" y="67"/>
                    <a:pt x="83" y="75"/>
                    <a:pt x="94" y="83"/>
                  </a:cubicBezTo>
                  <a:cubicBezTo>
                    <a:pt x="65" y="24"/>
                    <a:pt x="27" y="2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2" name="觅知网-不倒翁ID:189359941"/>
            <p:cNvSpPr/>
            <p:nvPr/>
          </p:nvSpPr>
          <p:spPr bwMode="auto">
            <a:xfrm>
              <a:off x="917515" y="11991691"/>
              <a:ext cx="590006" cy="694121"/>
            </a:xfrm>
            <a:custGeom>
              <a:avLst/>
              <a:gdLst>
                <a:gd name="T0" fmla="*/ 0 w 79"/>
                <a:gd name="T1" fmla="*/ 0 h 93"/>
                <a:gd name="T2" fmla="*/ 79 w 79"/>
                <a:gd name="T3" fmla="*/ 93 h 93"/>
                <a:gd name="T4" fmla="*/ 0 w 79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93">
                  <a:moveTo>
                    <a:pt x="0" y="0"/>
                  </a:moveTo>
                  <a:cubicBezTo>
                    <a:pt x="8" y="67"/>
                    <a:pt x="68" y="82"/>
                    <a:pt x="79" y="93"/>
                  </a:cubicBezTo>
                  <a:cubicBezTo>
                    <a:pt x="59" y="30"/>
                    <a:pt x="22" y="2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3" name="觅知网-不倒翁ID:189359941"/>
            <p:cNvSpPr/>
            <p:nvPr/>
          </p:nvSpPr>
          <p:spPr bwMode="auto">
            <a:xfrm>
              <a:off x="792571" y="11484984"/>
              <a:ext cx="506712" cy="742713"/>
            </a:xfrm>
            <a:custGeom>
              <a:avLst/>
              <a:gdLst>
                <a:gd name="T0" fmla="*/ 3 w 68"/>
                <a:gd name="T1" fmla="*/ 0 h 100"/>
                <a:gd name="T2" fmla="*/ 68 w 68"/>
                <a:gd name="T3" fmla="*/ 100 h 100"/>
                <a:gd name="T4" fmla="*/ 3 w 68"/>
                <a:gd name="T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0">
                  <a:moveTo>
                    <a:pt x="3" y="0"/>
                  </a:moveTo>
                  <a:cubicBezTo>
                    <a:pt x="0" y="62"/>
                    <a:pt x="62" y="91"/>
                    <a:pt x="68" y="100"/>
                  </a:cubicBezTo>
                  <a:cubicBezTo>
                    <a:pt x="61" y="41"/>
                    <a:pt x="17" y="2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4" name="觅知网-不倒翁ID:189359941"/>
            <p:cNvSpPr/>
            <p:nvPr/>
          </p:nvSpPr>
          <p:spPr bwMode="auto">
            <a:xfrm>
              <a:off x="723159" y="10978276"/>
              <a:ext cx="444238" cy="777419"/>
            </a:xfrm>
            <a:custGeom>
              <a:avLst/>
              <a:gdLst>
                <a:gd name="T0" fmla="*/ 8 w 59"/>
                <a:gd name="T1" fmla="*/ 0 h 104"/>
                <a:gd name="T2" fmla="*/ 59 w 59"/>
                <a:gd name="T3" fmla="*/ 104 h 104"/>
                <a:gd name="T4" fmla="*/ 8 w 59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04">
                  <a:moveTo>
                    <a:pt x="8" y="0"/>
                  </a:moveTo>
                  <a:cubicBezTo>
                    <a:pt x="0" y="61"/>
                    <a:pt x="53" y="92"/>
                    <a:pt x="59" y="104"/>
                  </a:cubicBezTo>
                  <a:cubicBezTo>
                    <a:pt x="56" y="39"/>
                    <a:pt x="25" y="3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5" name="觅知网-不倒翁ID:189359941"/>
            <p:cNvSpPr/>
            <p:nvPr/>
          </p:nvSpPr>
          <p:spPr bwMode="auto">
            <a:xfrm>
              <a:off x="695400" y="10464625"/>
              <a:ext cx="458120" cy="798244"/>
            </a:xfrm>
            <a:custGeom>
              <a:avLst/>
              <a:gdLst>
                <a:gd name="T0" fmla="*/ 16 w 61"/>
                <a:gd name="T1" fmla="*/ 0 h 107"/>
                <a:gd name="T2" fmla="*/ 54 w 61"/>
                <a:gd name="T3" fmla="*/ 107 h 107"/>
                <a:gd name="T4" fmla="*/ 16 w 61"/>
                <a:gd name="T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7">
                  <a:moveTo>
                    <a:pt x="16" y="0"/>
                  </a:moveTo>
                  <a:cubicBezTo>
                    <a:pt x="0" y="59"/>
                    <a:pt x="51" y="98"/>
                    <a:pt x="54" y="107"/>
                  </a:cubicBezTo>
                  <a:cubicBezTo>
                    <a:pt x="61" y="50"/>
                    <a:pt x="30" y="28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6" name="觅知网-不倒翁ID:189359941"/>
            <p:cNvSpPr/>
            <p:nvPr/>
          </p:nvSpPr>
          <p:spPr bwMode="auto">
            <a:xfrm>
              <a:off x="743997" y="9957913"/>
              <a:ext cx="458120" cy="812125"/>
            </a:xfrm>
            <a:custGeom>
              <a:avLst/>
              <a:gdLst>
                <a:gd name="T0" fmla="*/ 24 w 62"/>
                <a:gd name="T1" fmla="*/ 0 h 109"/>
                <a:gd name="T2" fmla="*/ 48 w 62"/>
                <a:gd name="T3" fmla="*/ 109 h 109"/>
                <a:gd name="T4" fmla="*/ 24 w 62"/>
                <a:gd name="T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9">
                  <a:moveTo>
                    <a:pt x="24" y="0"/>
                  </a:moveTo>
                  <a:cubicBezTo>
                    <a:pt x="0" y="50"/>
                    <a:pt x="47" y="102"/>
                    <a:pt x="48" y="109"/>
                  </a:cubicBezTo>
                  <a:cubicBezTo>
                    <a:pt x="62" y="56"/>
                    <a:pt x="34" y="2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7" name="觅知网-不倒翁ID:189359941"/>
            <p:cNvSpPr/>
            <p:nvPr/>
          </p:nvSpPr>
          <p:spPr bwMode="auto">
            <a:xfrm>
              <a:off x="1410354" y="8451672"/>
              <a:ext cx="874595" cy="1478482"/>
            </a:xfrm>
            <a:custGeom>
              <a:avLst/>
              <a:gdLst>
                <a:gd name="T0" fmla="*/ 114 w 117"/>
                <a:gd name="T1" fmla="*/ 0 h 198"/>
                <a:gd name="T2" fmla="*/ 0 w 117"/>
                <a:gd name="T3" fmla="*/ 197 h 198"/>
                <a:gd name="T4" fmla="*/ 4 w 117"/>
                <a:gd name="T5" fmla="*/ 198 h 198"/>
                <a:gd name="T6" fmla="*/ 117 w 117"/>
                <a:gd name="T7" fmla="*/ 3 h 198"/>
                <a:gd name="T8" fmla="*/ 114 w 117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98">
                  <a:moveTo>
                    <a:pt x="114" y="0"/>
                  </a:moveTo>
                  <a:cubicBezTo>
                    <a:pt x="70" y="46"/>
                    <a:pt x="25" y="118"/>
                    <a:pt x="0" y="197"/>
                  </a:cubicBezTo>
                  <a:cubicBezTo>
                    <a:pt x="4" y="198"/>
                    <a:pt x="4" y="198"/>
                    <a:pt x="4" y="198"/>
                  </a:cubicBezTo>
                  <a:cubicBezTo>
                    <a:pt x="28" y="120"/>
                    <a:pt x="73" y="48"/>
                    <a:pt x="117" y="3"/>
                  </a:cubicBez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8" name="觅知网-不倒翁ID:189359941"/>
            <p:cNvSpPr/>
            <p:nvPr/>
          </p:nvSpPr>
          <p:spPr bwMode="auto">
            <a:xfrm>
              <a:off x="1167410" y="8410023"/>
              <a:ext cx="916244" cy="1735303"/>
            </a:xfrm>
            <a:custGeom>
              <a:avLst/>
              <a:gdLst>
                <a:gd name="T0" fmla="*/ 120 w 123"/>
                <a:gd name="T1" fmla="*/ 0 h 233"/>
                <a:gd name="T2" fmla="*/ 0 w 123"/>
                <a:gd name="T3" fmla="*/ 233 h 233"/>
                <a:gd name="T4" fmla="*/ 4 w 123"/>
                <a:gd name="T5" fmla="*/ 233 h 233"/>
                <a:gd name="T6" fmla="*/ 123 w 123"/>
                <a:gd name="T7" fmla="*/ 2 h 233"/>
                <a:gd name="T8" fmla="*/ 120 w 123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33">
                  <a:moveTo>
                    <a:pt x="120" y="0"/>
                  </a:moveTo>
                  <a:cubicBezTo>
                    <a:pt x="67" y="58"/>
                    <a:pt x="21" y="141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24" y="143"/>
                    <a:pt x="70" y="60"/>
                    <a:pt x="123" y="2"/>
                  </a:cubicBez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39" name="觅知网-不倒翁ID:189359941"/>
            <p:cNvSpPr/>
            <p:nvPr/>
          </p:nvSpPr>
          <p:spPr bwMode="auto">
            <a:xfrm>
              <a:off x="1070230" y="8111548"/>
              <a:ext cx="1055069" cy="1721422"/>
            </a:xfrm>
            <a:custGeom>
              <a:avLst/>
              <a:gdLst>
                <a:gd name="T0" fmla="*/ 139 w 142"/>
                <a:gd name="T1" fmla="*/ 0 h 231"/>
                <a:gd name="T2" fmla="*/ 0 w 142"/>
                <a:gd name="T3" fmla="*/ 230 h 231"/>
                <a:gd name="T4" fmla="*/ 4 w 142"/>
                <a:gd name="T5" fmla="*/ 231 h 231"/>
                <a:gd name="T6" fmla="*/ 142 w 142"/>
                <a:gd name="T7" fmla="*/ 2 h 231"/>
                <a:gd name="T8" fmla="*/ 139 w 142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31">
                  <a:moveTo>
                    <a:pt x="139" y="0"/>
                  </a:moveTo>
                  <a:cubicBezTo>
                    <a:pt x="90" y="44"/>
                    <a:pt x="31" y="132"/>
                    <a:pt x="0" y="230"/>
                  </a:cubicBezTo>
                  <a:cubicBezTo>
                    <a:pt x="4" y="231"/>
                    <a:pt x="4" y="231"/>
                    <a:pt x="4" y="231"/>
                  </a:cubicBezTo>
                  <a:cubicBezTo>
                    <a:pt x="33" y="135"/>
                    <a:pt x="92" y="47"/>
                    <a:pt x="142" y="2"/>
                  </a:cubicBezTo>
                  <a:lnTo>
                    <a:pt x="1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  <p:grpSp>
        <p:nvGrpSpPr>
          <p:cNvPr id="140" name="觅知网-不倒翁ID:189359941"/>
          <p:cNvGrpSpPr/>
          <p:nvPr/>
        </p:nvGrpSpPr>
        <p:grpSpPr>
          <a:xfrm>
            <a:off x="8538179" y="-186482"/>
            <a:ext cx="3885111" cy="6528617"/>
            <a:chOff x="5056479" y="8111548"/>
            <a:chExt cx="3885111" cy="6528617"/>
          </a:xfrm>
          <a:solidFill>
            <a:srgbClr val="344778">
              <a:alpha val="5000"/>
            </a:srgbClr>
          </a:solidFill>
        </p:grpSpPr>
        <p:sp>
          <p:nvSpPr>
            <p:cNvPr id="141" name="觅知网-不倒翁ID:189359941"/>
            <p:cNvSpPr/>
            <p:nvPr/>
          </p:nvSpPr>
          <p:spPr bwMode="auto">
            <a:xfrm>
              <a:off x="5137796" y="13747819"/>
              <a:ext cx="687182" cy="465063"/>
            </a:xfrm>
            <a:custGeom>
              <a:avLst/>
              <a:gdLst>
                <a:gd name="T0" fmla="*/ 92 w 92"/>
                <a:gd name="T1" fmla="*/ 6 h 62"/>
                <a:gd name="T2" fmla="*/ 0 w 92"/>
                <a:gd name="T3" fmla="*/ 62 h 62"/>
                <a:gd name="T4" fmla="*/ 92 w 92"/>
                <a:gd name="T5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62">
                  <a:moveTo>
                    <a:pt x="92" y="6"/>
                  </a:moveTo>
                  <a:cubicBezTo>
                    <a:pt x="39" y="0"/>
                    <a:pt x="18" y="57"/>
                    <a:pt x="0" y="62"/>
                  </a:cubicBezTo>
                  <a:cubicBezTo>
                    <a:pt x="58" y="57"/>
                    <a:pt x="86" y="30"/>
                    <a:pt x="9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42" name="觅知网-不倒翁ID:189359941"/>
            <p:cNvSpPr/>
            <p:nvPr/>
          </p:nvSpPr>
          <p:spPr bwMode="auto">
            <a:xfrm>
              <a:off x="5644509" y="13685350"/>
              <a:ext cx="638594" cy="492830"/>
            </a:xfrm>
            <a:custGeom>
              <a:avLst/>
              <a:gdLst>
                <a:gd name="T0" fmla="*/ 85 w 85"/>
                <a:gd name="T1" fmla="*/ 2 h 66"/>
                <a:gd name="T2" fmla="*/ 0 w 85"/>
                <a:gd name="T3" fmla="*/ 66 h 66"/>
                <a:gd name="T4" fmla="*/ 85 w 85"/>
                <a:gd name="T5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66">
                  <a:moveTo>
                    <a:pt x="85" y="2"/>
                  </a:moveTo>
                  <a:cubicBezTo>
                    <a:pt x="35" y="0"/>
                    <a:pt x="17" y="60"/>
                    <a:pt x="0" y="66"/>
                  </a:cubicBezTo>
                  <a:cubicBezTo>
                    <a:pt x="59" y="57"/>
                    <a:pt x="82" y="24"/>
                    <a:pt x="8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43" name="觅知网-不倒翁ID:189359941"/>
            <p:cNvSpPr/>
            <p:nvPr/>
          </p:nvSpPr>
          <p:spPr bwMode="auto">
            <a:xfrm>
              <a:off x="6151217" y="13532643"/>
              <a:ext cx="562243" cy="555300"/>
            </a:xfrm>
            <a:custGeom>
              <a:avLst/>
              <a:gdLst>
                <a:gd name="T0" fmla="*/ 75 w 75"/>
                <a:gd name="T1" fmla="*/ 0 h 74"/>
                <a:gd name="T2" fmla="*/ 0 w 75"/>
                <a:gd name="T3" fmla="*/ 74 h 74"/>
                <a:gd name="T4" fmla="*/ 75 w 75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74">
                  <a:moveTo>
                    <a:pt x="75" y="0"/>
                  </a:moveTo>
                  <a:cubicBezTo>
                    <a:pt x="26" y="8"/>
                    <a:pt x="15" y="66"/>
                    <a:pt x="0" y="74"/>
                  </a:cubicBezTo>
                  <a:cubicBezTo>
                    <a:pt x="50" y="62"/>
                    <a:pt x="74" y="28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44" name="觅知网-不倒翁ID:189359941"/>
            <p:cNvSpPr/>
            <p:nvPr/>
          </p:nvSpPr>
          <p:spPr bwMode="auto">
            <a:xfrm>
              <a:off x="6637104" y="13310524"/>
              <a:ext cx="492831" cy="624708"/>
            </a:xfrm>
            <a:custGeom>
              <a:avLst/>
              <a:gdLst>
                <a:gd name="T0" fmla="*/ 62 w 66"/>
                <a:gd name="T1" fmla="*/ 0 h 84"/>
                <a:gd name="T2" fmla="*/ 0 w 66"/>
                <a:gd name="T3" fmla="*/ 84 h 84"/>
                <a:gd name="T4" fmla="*/ 62 w 66"/>
                <a:gd name="T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84">
                  <a:moveTo>
                    <a:pt x="62" y="0"/>
                  </a:moveTo>
                  <a:cubicBezTo>
                    <a:pt x="18" y="15"/>
                    <a:pt x="13" y="74"/>
                    <a:pt x="0" y="84"/>
                  </a:cubicBezTo>
                  <a:cubicBezTo>
                    <a:pt x="50" y="64"/>
                    <a:pt x="66" y="26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45" name="觅知网-不倒翁ID:189359941"/>
            <p:cNvSpPr/>
            <p:nvPr/>
          </p:nvSpPr>
          <p:spPr bwMode="auto">
            <a:xfrm>
              <a:off x="7095224" y="13018993"/>
              <a:ext cx="430357" cy="694121"/>
            </a:xfrm>
            <a:custGeom>
              <a:avLst/>
              <a:gdLst>
                <a:gd name="T0" fmla="*/ 47 w 58"/>
                <a:gd name="T1" fmla="*/ 0 h 93"/>
                <a:gd name="T2" fmla="*/ 0 w 58"/>
                <a:gd name="T3" fmla="*/ 93 h 93"/>
                <a:gd name="T4" fmla="*/ 47 w 58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93">
                  <a:moveTo>
                    <a:pt x="47" y="0"/>
                  </a:moveTo>
                  <a:cubicBezTo>
                    <a:pt x="11" y="20"/>
                    <a:pt x="6" y="88"/>
                    <a:pt x="0" y="93"/>
                  </a:cubicBezTo>
                  <a:cubicBezTo>
                    <a:pt x="34" y="77"/>
                    <a:pt x="58" y="37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46" name="觅知网-不倒翁ID:189359941"/>
            <p:cNvSpPr/>
            <p:nvPr/>
          </p:nvSpPr>
          <p:spPr bwMode="auto">
            <a:xfrm>
              <a:off x="7463111" y="12678873"/>
              <a:ext cx="347063" cy="735770"/>
            </a:xfrm>
            <a:custGeom>
              <a:avLst/>
              <a:gdLst>
                <a:gd name="T0" fmla="*/ 34 w 46"/>
                <a:gd name="T1" fmla="*/ 0 h 99"/>
                <a:gd name="T2" fmla="*/ 5 w 46"/>
                <a:gd name="T3" fmla="*/ 99 h 99"/>
                <a:gd name="T4" fmla="*/ 34 w 46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9">
                  <a:moveTo>
                    <a:pt x="34" y="0"/>
                  </a:moveTo>
                  <a:cubicBezTo>
                    <a:pt x="0" y="29"/>
                    <a:pt x="14" y="86"/>
                    <a:pt x="5" y="99"/>
                  </a:cubicBezTo>
                  <a:cubicBezTo>
                    <a:pt x="45" y="71"/>
                    <a:pt x="46" y="24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47" name="觅知网-不倒翁ID:189359941"/>
            <p:cNvSpPr/>
            <p:nvPr/>
          </p:nvSpPr>
          <p:spPr bwMode="auto">
            <a:xfrm>
              <a:off x="7726880" y="12283223"/>
              <a:ext cx="347063" cy="770476"/>
            </a:xfrm>
            <a:custGeom>
              <a:avLst/>
              <a:gdLst>
                <a:gd name="T0" fmla="*/ 28 w 47"/>
                <a:gd name="T1" fmla="*/ 0 h 103"/>
                <a:gd name="T2" fmla="*/ 16 w 47"/>
                <a:gd name="T3" fmla="*/ 103 h 103"/>
                <a:gd name="T4" fmla="*/ 28 w 47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03">
                  <a:moveTo>
                    <a:pt x="28" y="0"/>
                  </a:moveTo>
                  <a:cubicBezTo>
                    <a:pt x="0" y="36"/>
                    <a:pt x="22" y="89"/>
                    <a:pt x="16" y="103"/>
                  </a:cubicBezTo>
                  <a:cubicBezTo>
                    <a:pt x="46" y="71"/>
                    <a:pt x="47" y="29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48" name="觅知网-不倒翁ID:189359941"/>
            <p:cNvSpPr/>
            <p:nvPr/>
          </p:nvSpPr>
          <p:spPr bwMode="auto">
            <a:xfrm>
              <a:off x="7921231" y="11852871"/>
              <a:ext cx="360944" cy="770476"/>
            </a:xfrm>
            <a:custGeom>
              <a:avLst/>
              <a:gdLst>
                <a:gd name="T0" fmla="*/ 23 w 49"/>
                <a:gd name="T1" fmla="*/ 0 h 104"/>
                <a:gd name="T2" fmla="*/ 26 w 49"/>
                <a:gd name="T3" fmla="*/ 104 h 104"/>
                <a:gd name="T4" fmla="*/ 23 w 49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104">
                  <a:moveTo>
                    <a:pt x="23" y="0"/>
                  </a:moveTo>
                  <a:cubicBezTo>
                    <a:pt x="0" y="46"/>
                    <a:pt x="31" y="90"/>
                    <a:pt x="26" y="104"/>
                  </a:cubicBezTo>
                  <a:cubicBezTo>
                    <a:pt x="48" y="72"/>
                    <a:pt x="49" y="32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49" name="觅知网-不倒翁ID:189359941"/>
            <p:cNvSpPr/>
            <p:nvPr/>
          </p:nvSpPr>
          <p:spPr bwMode="auto">
            <a:xfrm>
              <a:off x="8060056" y="11401685"/>
              <a:ext cx="395655" cy="770476"/>
            </a:xfrm>
            <a:custGeom>
              <a:avLst/>
              <a:gdLst>
                <a:gd name="T0" fmla="*/ 16 w 53"/>
                <a:gd name="T1" fmla="*/ 0 h 103"/>
                <a:gd name="T2" fmla="*/ 34 w 53"/>
                <a:gd name="T3" fmla="*/ 103 h 103"/>
                <a:gd name="T4" fmla="*/ 16 w 53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03">
                  <a:moveTo>
                    <a:pt x="16" y="0"/>
                  </a:moveTo>
                  <a:cubicBezTo>
                    <a:pt x="0" y="46"/>
                    <a:pt x="35" y="89"/>
                    <a:pt x="34" y="103"/>
                  </a:cubicBezTo>
                  <a:cubicBezTo>
                    <a:pt x="53" y="66"/>
                    <a:pt x="43" y="27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0" name="觅知网-不倒翁ID:189359941"/>
            <p:cNvSpPr/>
            <p:nvPr/>
          </p:nvSpPr>
          <p:spPr bwMode="auto">
            <a:xfrm>
              <a:off x="8143355" y="10950508"/>
              <a:ext cx="381769" cy="735770"/>
            </a:xfrm>
            <a:custGeom>
              <a:avLst/>
              <a:gdLst>
                <a:gd name="T0" fmla="*/ 8 w 51"/>
                <a:gd name="T1" fmla="*/ 0 h 99"/>
                <a:gd name="T2" fmla="*/ 39 w 51"/>
                <a:gd name="T3" fmla="*/ 99 h 99"/>
                <a:gd name="T4" fmla="*/ 8 w 51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99">
                  <a:moveTo>
                    <a:pt x="8" y="0"/>
                  </a:moveTo>
                  <a:cubicBezTo>
                    <a:pt x="0" y="36"/>
                    <a:pt x="39" y="95"/>
                    <a:pt x="39" y="99"/>
                  </a:cubicBezTo>
                  <a:cubicBezTo>
                    <a:pt x="51" y="67"/>
                    <a:pt x="47" y="3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1" name="觅知网-不倒翁ID:189359941"/>
            <p:cNvSpPr/>
            <p:nvPr/>
          </p:nvSpPr>
          <p:spPr bwMode="auto">
            <a:xfrm>
              <a:off x="8157236" y="10492388"/>
              <a:ext cx="402593" cy="701064"/>
            </a:xfrm>
            <a:custGeom>
              <a:avLst/>
              <a:gdLst>
                <a:gd name="T0" fmla="*/ 2 w 54"/>
                <a:gd name="T1" fmla="*/ 0 h 94"/>
                <a:gd name="T2" fmla="*/ 45 w 54"/>
                <a:gd name="T3" fmla="*/ 94 h 94"/>
                <a:gd name="T4" fmla="*/ 2 w 54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94">
                  <a:moveTo>
                    <a:pt x="2" y="0"/>
                  </a:moveTo>
                  <a:cubicBezTo>
                    <a:pt x="0" y="48"/>
                    <a:pt x="43" y="81"/>
                    <a:pt x="45" y="94"/>
                  </a:cubicBezTo>
                  <a:cubicBezTo>
                    <a:pt x="54" y="61"/>
                    <a:pt x="45" y="29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2" name="觅知网-不倒翁ID:189359941"/>
            <p:cNvSpPr/>
            <p:nvPr/>
          </p:nvSpPr>
          <p:spPr bwMode="auto">
            <a:xfrm>
              <a:off x="8073938" y="10055089"/>
              <a:ext cx="465063" cy="645537"/>
            </a:xfrm>
            <a:custGeom>
              <a:avLst/>
              <a:gdLst>
                <a:gd name="T0" fmla="*/ 0 w 62"/>
                <a:gd name="T1" fmla="*/ 0 h 87"/>
                <a:gd name="T2" fmla="*/ 55 w 62"/>
                <a:gd name="T3" fmla="*/ 87 h 87"/>
                <a:gd name="T4" fmla="*/ 0 w 62"/>
                <a:gd name="T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87">
                  <a:moveTo>
                    <a:pt x="0" y="0"/>
                  </a:moveTo>
                  <a:cubicBezTo>
                    <a:pt x="3" y="44"/>
                    <a:pt x="51" y="75"/>
                    <a:pt x="55" y="87"/>
                  </a:cubicBezTo>
                  <a:cubicBezTo>
                    <a:pt x="62" y="39"/>
                    <a:pt x="30" y="1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3" name="觅知网-不倒翁ID:189359941"/>
            <p:cNvSpPr/>
            <p:nvPr/>
          </p:nvSpPr>
          <p:spPr bwMode="auto">
            <a:xfrm>
              <a:off x="5165560" y="14115706"/>
              <a:ext cx="1020363" cy="478944"/>
            </a:xfrm>
            <a:custGeom>
              <a:avLst/>
              <a:gdLst>
                <a:gd name="T0" fmla="*/ 136 w 136"/>
                <a:gd name="T1" fmla="*/ 37 h 64"/>
                <a:gd name="T2" fmla="*/ 0 w 136"/>
                <a:gd name="T3" fmla="*/ 19 h 64"/>
                <a:gd name="T4" fmla="*/ 136 w 136"/>
                <a:gd name="T5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4">
                  <a:moveTo>
                    <a:pt x="136" y="37"/>
                  </a:moveTo>
                  <a:cubicBezTo>
                    <a:pt x="67" y="64"/>
                    <a:pt x="31" y="27"/>
                    <a:pt x="0" y="19"/>
                  </a:cubicBezTo>
                  <a:cubicBezTo>
                    <a:pt x="66" y="0"/>
                    <a:pt x="86" y="35"/>
                    <a:pt x="13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4" name="觅知网-不倒翁ID:189359941"/>
            <p:cNvSpPr/>
            <p:nvPr/>
          </p:nvSpPr>
          <p:spPr bwMode="auto">
            <a:xfrm>
              <a:off x="5665329" y="14039351"/>
              <a:ext cx="1013420" cy="472001"/>
            </a:xfrm>
            <a:custGeom>
              <a:avLst/>
              <a:gdLst>
                <a:gd name="T0" fmla="*/ 136 w 136"/>
                <a:gd name="T1" fmla="*/ 28 h 63"/>
                <a:gd name="T2" fmla="*/ 0 w 136"/>
                <a:gd name="T3" fmla="*/ 24 h 63"/>
                <a:gd name="T4" fmla="*/ 136 w 136"/>
                <a:gd name="T5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3">
                  <a:moveTo>
                    <a:pt x="136" y="28"/>
                  </a:moveTo>
                  <a:cubicBezTo>
                    <a:pt x="68" y="63"/>
                    <a:pt x="30" y="28"/>
                    <a:pt x="0" y="24"/>
                  </a:cubicBezTo>
                  <a:cubicBezTo>
                    <a:pt x="63" y="0"/>
                    <a:pt x="87" y="31"/>
                    <a:pt x="13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5" name="觅知网-不倒翁ID:189359941"/>
            <p:cNvSpPr/>
            <p:nvPr/>
          </p:nvSpPr>
          <p:spPr bwMode="auto">
            <a:xfrm>
              <a:off x="6165098" y="13893587"/>
              <a:ext cx="999538" cy="478944"/>
            </a:xfrm>
            <a:custGeom>
              <a:avLst/>
              <a:gdLst>
                <a:gd name="T0" fmla="*/ 134 w 134"/>
                <a:gd name="T1" fmla="*/ 19 h 64"/>
                <a:gd name="T2" fmla="*/ 0 w 134"/>
                <a:gd name="T3" fmla="*/ 32 h 64"/>
                <a:gd name="T4" fmla="*/ 134 w 134"/>
                <a:gd name="T5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64">
                  <a:moveTo>
                    <a:pt x="134" y="19"/>
                  </a:moveTo>
                  <a:cubicBezTo>
                    <a:pt x="74" y="64"/>
                    <a:pt x="28" y="33"/>
                    <a:pt x="0" y="32"/>
                  </a:cubicBezTo>
                  <a:cubicBezTo>
                    <a:pt x="64" y="0"/>
                    <a:pt x="86" y="30"/>
                    <a:pt x="13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6" name="觅知网-不倒翁ID:189359941"/>
            <p:cNvSpPr/>
            <p:nvPr/>
          </p:nvSpPr>
          <p:spPr bwMode="auto">
            <a:xfrm>
              <a:off x="6644047" y="13692288"/>
              <a:ext cx="971775" cy="444238"/>
            </a:xfrm>
            <a:custGeom>
              <a:avLst/>
              <a:gdLst>
                <a:gd name="T0" fmla="*/ 130 w 130"/>
                <a:gd name="T1" fmla="*/ 7 h 60"/>
                <a:gd name="T2" fmla="*/ 0 w 130"/>
                <a:gd name="T3" fmla="*/ 39 h 60"/>
                <a:gd name="T4" fmla="*/ 130 w 130"/>
                <a:gd name="T5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60">
                  <a:moveTo>
                    <a:pt x="130" y="7"/>
                  </a:moveTo>
                  <a:cubicBezTo>
                    <a:pt x="77" y="60"/>
                    <a:pt x="24" y="36"/>
                    <a:pt x="0" y="39"/>
                  </a:cubicBezTo>
                  <a:cubicBezTo>
                    <a:pt x="54" y="0"/>
                    <a:pt x="91" y="22"/>
                    <a:pt x="1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7" name="觅知网-不倒翁ID:189359941"/>
            <p:cNvSpPr/>
            <p:nvPr/>
          </p:nvSpPr>
          <p:spPr bwMode="auto">
            <a:xfrm>
              <a:off x="7102167" y="13372994"/>
              <a:ext cx="902358" cy="423418"/>
            </a:xfrm>
            <a:custGeom>
              <a:avLst/>
              <a:gdLst>
                <a:gd name="T0" fmla="*/ 121 w 121"/>
                <a:gd name="T1" fmla="*/ 1 h 57"/>
                <a:gd name="T2" fmla="*/ 0 w 121"/>
                <a:gd name="T3" fmla="*/ 52 h 57"/>
                <a:gd name="T4" fmla="*/ 121 w 121"/>
                <a:gd name="T5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57">
                  <a:moveTo>
                    <a:pt x="121" y="1"/>
                  </a:moveTo>
                  <a:cubicBezTo>
                    <a:pt x="84" y="57"/>
                    <a:pt x="23" y="47"/>
                    <a:pt x="0" y="52"/>
                  </a:cubicBezTo>
                  <a:cubicBezTo>
                    <a:pt x="61" y="0"/>
                    <a:pt x="81" y="25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8" name="觅知网-不倒翁ID:189359941"/>
            <p:cNvSpPr/>
            <p:nvPr/>
          </p:nvSpPr>
          <p:spPr bwMode="auto">
            <a:xfrm>
              <a:off x="7511699" y="12956519"/>
              <a:ext cx="805183" cy="506712"/>
            </a:xfrm>
            <a:custGeom>
              <a:avLst/>
              <a:gdLst>
                <a:gd name="T0" fmla="*/ 108 w 108"/>
                <a:gd name="T1" fmla="*/ 0 h 68"/>
                <a:gd name="T2" fmla="*/ 0 w 108"/>
                <a:gd name="T3" fmla="*/ 68 h 68"/>
                <a:gd name="T4" fmla="*/ 108 w 108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68">
                  <a:moveTo>
                    <a:pt x="108" y="0"/>
                  </a:moveTo>
                  <a:cubicBezTo>
                    <a:pt x="79" y="64"/>
                    <a:pt x="21" y="60"/>
                    <a:pt x="0" y="68"/>
                  </a:cubicBezTo>
                  <a:cubicBezTo>
                    <a:pt x="50" y="8"/>
                    <a:pt x="73" y="28"/>
                    <a:pt x="1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59" name="觅知网-不倒翁ID:189359941"/>
            <p:cNvSpPr/>
            <p:nvPr/>
          </p:nvSpPr>
          <p:spPr bwMode="auto">
            <a:xfrm>
              <a:off x="7858762" y="12484517"/>
              <a:ext cx="701068" cy="617769"/>
            </a:xfrm>
            <a:custGeom>
              <a:avLst/>
              <a:gdLst>
                <a:gd name="T0" fmla="*/ 94 w 94"/>
                <a:gd name="T1" fmla="*/ 0 h 83"/>
                <a:gd name="T2" fmla="*/ 0 w 94"/>
                <a:gd name="T3" fmla="*/ 83 h 83"/>
                <a:gd name="T4" fmla="*/ 94 w 9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83">
                  <a:moveTo>
                    <a:pt x="94" y="0"/>
                  </a:moveTo>
                  <a:cubicBezTo>
                    <a:pt x="74" y="67"/>
                    <a:pt x="11" y="75"/>
                    <a:pt x="0" y="83"/>
                  </a:cubicBezTo>
                  <a:cubicBezTo>
                    <a:pt x="28" y="24"/>
                    <a:pt x="66" y="28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60" name="觅知网-不倒翁ID:189359941"/>
            <p:cNvSpPr/>
            <p:nvPr/>
          </p:nvSpPr>
          <p:spPr bwMode="auto">
            <a:xfrm>
              <a:off x="8136407" y="11991691"/>
              <a:ext cx="590006" cy="694121"/>
            </a:xfrm>
            <a:custGeom>
              <a:avLst/>
              <a:gdLst>
                <a:gd name="T0" fmla="*/ 79 w 79"/>
                <a:gd name="T1" fmla="*/ 0 h 93"/>
                <a:gd name="T2" fmla="*/ 0 w 79"/>
                <a:gd name="T3" fmla="*/ 93 h 93"/>
                <a:gd name="T4" fmla="*/ 79 w 79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93">
                  <a:moveTo>
                    <a:pt x="79" y="0"/>
                  </a:moveTo>
                  <a:cubicBezTo>
                    <a:pt x="71" y="67"/>
                    <a:pt x="11" y="82"/>
                    <a:pt x="0" y="93"/>
                  </a:cubicBezTo>
                  <a:cubicBezTo>
                    <a:pt x="20" y="30"/>
                    <a:pt x="57" y="29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61" name="觅知网-不倒翁ID:189359941"/>
            <p:cNvSpPr/>
            <p:nvPr/>
          </p:nvSpPr>
          <p:spPr bwMode="auto">
            <a:xfrm>
              <a:off x="8344645" y="11484984"/>
              <a:ext cx="499769" cy="742713"/>
            </a:xfrm>
            <a:custGeom>
              <a:avLst/>
              <a:gdLst>
                <a:gd name="T0" fmla="*/ 64 w 67"/>
                <a:gd name="T1" fmla="*/ 0 h 100"/>
                <a:gd name="T2" fmla="*/ 0 w 67"/>
                <a:gd name="T3" fmla="*/ 100 h 100"/>
                <a:gd name="T4" fmla="*/ 64 w 67"/>
                <a:gd name="T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00">
                  <a:moveTo>
                    <a:pt x="64" y="0"/>
                  </a:moveTo>
                  <a:cubicBezTo>
                    <a:pt x="67" y="62"/>
                    <a:pt x="6" y="91"/>
                    <a:pt x="0" y="100"/>
                  </a:cubicBezTo>
                  <a:cubicBezTo>
                    <a:pt x="7" y="41"/>
                    <a:pt x="51" y="23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62" name="觅知网-不倒翁ID:189359941"/>
            <p:cNvSpPr/>
            <p:nvPr/>
          </p:nvSpPr>
          <p:spPr bwMode="auto">
            <a:xfrm>
              <a:off x="8469588" y="10978276"/>
              <a:ext cx="451181" cy="777419"/>
            </a:xfrm>
            <a:custGeom>
              <a:avLst/>
              <a:gdLst>
                <a:gd name="T0" fmla="*/ 52 w 60"/>
                <a:gd name="T1" fmla="*/ 0 h 104"/>
                <a:gd name="T2" fmla="*/ 0 w 60"/>
                <a:gd name="T3" fmla="*/ 104 h 104"/>
                <a:gd name="T4" fmla="*/ 52 w 60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04">
                  <a:moveTo>
                    <a:pt x="52" y="0"/>
                  </a:moveTo>
                  <a:cubicBezTo>
                    <a:pt x="60" y="61"/>
                    <a:pt x="7" y="92"/>
                    <a:pt x="0" y="104"/>
                  </a:cubicBezTo>
                  <a:cubicBezTo>
                    <a:pt x="3" y="39"/>
                    <a:pt x="35" y="3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63" name="觅知网-不倒翁ID:189359941"/>
            <p:cNvSpPr/>
            <p:nvPr/>
          </p:nvSpPr>
          <p:spPr bwMode="auto">
            <a:xfrm>
              <a:off x="8490409" y="10464625"/>
              <a:ext cx="451181" cy="798244"/>
            </a:xfrm>
            <a:custGeom>
              <a:avLst/>
              <a:gdLst>
                <a:gd name="T0" fmla="*/ 45 w 60"/>
                <a:gd name="T1" fmla="*/ 0 h 107"/>
                <a:gd name="T2" fmla="*/ 6 w 60"/>
                <a:gd name="T3" fmla="*/ 107 h 107"/>
                <a:gd name="T4" fmla="*/ 45 w 60"/>
                <a:gd name="T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07">
                  <a:moveTo>
                    <a:pt x="45" y="0"/>
                  </a:moveTo>
                  <a:cubicBezTo>
                    <a:pt x="60" y="59"/>
                    <a:pt x="10" y="98"/>
                    <a:pt x="6" y="107"/>
                  </a:cubicBezTo>
                  <a:cubicBezTo>
                    <a:pt x="0" y="50"/>
                    <a:pt x="31" y="28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64" name="觅知网-不倒翁ID:189359941"/>
            <p:cNvSpPr/>
            <p:nvPr/>
          </p:nvSpPr>
          <p:spPr bwMode="auto">
            <a:xfrm>
              <a:off x="8441821" y="9957913"/>
              <a:ext cx="465063" cy="812125"/>
            </a:xfrm>
            <a:custGeom>
              <a:avLst/>
              <a:gdLst>
                <a:gd name="T0" fmla="*/ 38 w 62"/>
                <a:gd name="T1" fmla="*/ 0 h 109"/>
                <a:gd name="T2" fmla="*/ 14 w 62"/>
                <a:gd name="T3" fmla="*/ 109 h 109"/>
                <a:gd name="T4" fmla="*/ 38 w 62"/>
                <a:gd name="T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9">
                  <a:moveTo>
                    <a:pt x="38" y="0"/>
                  </a:moveTo>
                  <a:cubicBezTo>
                    <a:pt x="62" y="50"/>
                    <a:pt x="15" y="102"/>
                    <a:pt x="14" y="109"/>
                  </a:cubicBezTo>
                  <a:cubicBezTo>
                    <a:pt x="0" y="56"/>
                    <a:pt x="28" y="26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65" name="觅知网-不倒翁ID:189359941"/>
            <p:cNvSpPr/>
            <p:nvPr/>
          </p:nvSpPr>
          <p:spPr bwMode="auto">
            <a:xfrm>
              <a:off x="7358988" y="8451672"/>
              <a:ext cx="867656" cy="1478482"/>
            </a:xfrm>
            <a:custGeom>
              <a:avLst/>
              <a:gdLst>
                <a:gd name="T0" fmla="*/ 3 w 116"/>
                <a:gd name="T1" fmla="*/ 0 h 198"/>
                <a:gd name="T2" fmla="*/ 116 w 116"/>
                <a:gd name="T3" fmla="*/ 197 h 198"/>
                <a:gd name="T4" fmla="*/ 113 w 116"/>
                <a:gd name="T5" fmla="*/ 198 h 198"/>
                <a:gd name="T6" fmla="*/ 0 w 116"/>
                <a:gd name="T7" fmla="*/ 3 h 198"/>
                <a:gd name="T8" fmla="*/ 3 w 116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98">
                  <a:moveTo>
                    <a:pt x="3" y="0"/>
                  </a:moveTo>
                  <a:cubicBezTo>
                    <a:pt x="47" y="46"/>
                    <a:pt x="92" y="118"/>
                    <a:pt x="116" y="197"/>
                  </a:cubicBezTo>
                  <a:cubicBezTo>
                    <a:pt x="113" y="198"/>
                    <a:pt x="113" y="198"/>
                    <a:pt x="113" y="198"/>
                  </a:cubicBezTo>
                  <a:cubicBezTo>
                    <a:pt x="89" y="120"/>
                    <a:pt x="44" y="48"/>
                    <a:pt x="0" y="3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66" name="觅知网-不倒翁ID:189359941"/>
            <p:cNvSpPr/>
            <p:nvPr/>
          </p:nvSpPr>
          <p:spPr bwMode="auto">
            <a:xfrm>
              <a:off x="7560287" y="8410023"/>
              <a:ext cx="909306" cy="1735303"/>
            </a:xfrm>
            <a:custGeom>
              <a:avLst/>
              <a:gdLst>
                <a:gd name="T0" fmla="*/ 3 w 122"/>
                <a:gd name="T1" fmla="*/ 0 h 233"/>
                <a:gd name="T2" fmla="*/ 122 w 122"/>
                <a:gd name="T3" fmla="*/ 233 h 233"/>
                <a:gd name="T4" fmla="*/ 119 w 122"/>
                <a:gd name="T5" fmla="*/ 233 h 233"/>
                <a:gd name="T6" fmla="*/ 0 w 122"/>
                <a:gd name="T7" fmla="*/ 2 h 233"/>
                <a:gd name="T8" fmla="*/ 3 w 122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33">
                  <a:moveTo>
                    <a:pt x="3" y="0"/>
                  </a:moveTo>
                  <a:cubicBezTo>
                    <a:pt x="56" y="58"/>
                    <a:pt x="102" y="141"/>
                    <a:pt x="122" y="233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98" y="143"/>
                    <a:pt x="53" y="60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67" name="觅知网-不倒翁ID:189359941"/>
            <p:cNvSpPr/>
            <p:nvPr/>
          </p:nvSpPr>
          <p:spPr bwMode="auto">
            <a:xfrm>
              <a:off x="7518642" y="8111548"/>
              <a:ext cx="1048131" cy="1721422"/>
            </a:xfrm>
            <a:custGeom>
              <a:avLst/>
              <a:gdLst>
                <a:gd name="T0" fmla="*/ 3 w 141"/>
                <a:gd name="T1" fmla="*/ 0 h 231"/>
                <a:gd name="T2" fmla="*/ 141 w 141"/>
                <a:gd name="T3" fmla="*/ 230 h 231"/>
                <a:gd name="T4" fmla="*/ 138 w 141"/>
                <a:gd name="T5" fmla="*/ 231 h 231"/>
                <a:gd name="T6" fmla="*/ 0 w 141"/>
                <a:gd name="T7" fmla="*/ 2 h 231"/>
                <a:gd name="T8" fmla="*/ 3 w 141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31">
                  <a:moveTo>
                    <a:pt x="3" y="0"/>
                  </a:moveTo>
                  <a:cubicBezTo>
                    <a:pt x="52" y="44"/>
                    <a:pt x="111" y="132"/>
                    <a:pt x="141" y="23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09" y="135"/>
                    <a:pt x="50" y="47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68" name="觅知网-不倒翁ID:189359941"/>
            <p:cNvSpPr>
              <a:spLocks noChangeArrowheads="1"/>
            </p:cNvSpPr>
            <p:nvPr/>
          </p:nvSpPr>
          <p:spPr bwMode="auto">
            <a:xfrm>
              <a:off x="5056479" y="14633222"/>
              <a:ext cx="6943" cy="69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  <p:grpSp>
        <p:nvGrpSpPr>
          <p:cNvPr id="15" name="觅知网-不倒翁ID:189359941"/>
          <p:cNvGrpSpPr/>
          <p:nvPr>
            <p:custDataLst>
              <p:tags r:id="rId1"/>
            </p:custDataLst>
          </p:nvPr>
        </p:nvGrpSpPr>
        <p:grpSpPr>
          <a:xfrm>
            <a:off x="955163" y="647056"/>
            <a:ext cx="10294372" cy="6835208"/>
            <a:chOff x="1933880" y="1452820"/>
            <a:chExt cx="8655456" cy="5747008"/>
          </a:xfrm>
        </p:grpSpPr>
        <p:sp>
          <p:nvSpPr>
            <p:cNvPr id="13" name="觅知网-不倒翁ID:189359941"/>
            <p:cNvSpPr/>
            <p:nvPr/>
          </p:nvSpPr>
          <p:spPr>
            <a:xfrm rot="21314498">
              <a:off x="1933880" y="1453250"/>
              <a:ext cx="8410937" cy="5746578"/>
            </a:xfrm>
            <a:custGeom>
              <a:avLst/>
              <a:gdLst>
                <a:gd name="connsiteX0" fmla="*/ 8410936 w 8410937"/>
                <a:gd name="connsiteY0" fmla="*/ 0 h 5746578"/>
                <a:gd name="connsiteX1" fmla="*/ 8410937 w 8410937"/>
                <a:gd name="connsiteY1" fmla="*/ 5746578 h 5746578"/>
                <a:gd name="connsiteX2" fmla="*/ 0 w 8410937"/>
                <a:gd name="connsiteY2" fmla="*/ 5046446 h 5746578"/>
                <a:gd name="connsiteX3" fmla="*/ 0 w 8410937"/>
                <a:gd name="connsiteY3" fmla="*/ 0 h 574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0937" h="5746578">
                  <a:moveTo>
                    <a:pt x="8410936" y="0"/>
                  </a:moveTo>
                  <a:lnTo>
                    <a:pt x="8410937" y="5746578"/>
                  </a:lnTo>
                  <a:lnTo>
                    <a:pt x="0" y="5046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4778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4" name="觅知网-不倒翁ID:189359941"/>
            <p:cNvSpPr/>
            <p:nvPr/>
          </p:nvSpPr>
          <p:spPr>
            <a:xfrm>
              <a:off x="2178400" y="1452820"/>
              <a:ext cx="8410936" cy="5388246"/>
            </a:xfrm>
            <a:custGeom>
              <a:avLst/>
              <a:gdLst>
                <a:gd name="connsiteX0" fmla="*/ 0 w 8410936"/>
                <a:gd name="connsiteY0" fmla="*/ 0 h 5388246"/>
                <a:gd name="connsiteX1" fmla="*/ 8410936 w 8410936"/>
                <a:gd name="connsiteY1" fmla="*/ 0 h 5388246"/>
                <a:gd name="connsiteX2" fmla="*/ 8410936 w 8410936"/>
                <a:gd name="connsiteY2" fmla="*/ 5388246 h 5388246"/>
                <a:gd name="connsiteX3" fmla="*/ 0 w 8410936"/>
                <a:gd name="connsiteY3" fmla="*/ 5388246 h 538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0936" h="5388246">
                  <a:moveTo>
                    <a:pt x="0" y="0"/>
                  </a:moveTo>
                  <a:lnTo>
                    <a:pt x="8410936" y="0"/>
                  </a:lnTo>
                  <a:lnTo>
                    <a:pt x="8410936" y="5388246"/>
                  </a:lnTo>
                  <a:lnTo>
                    <a:pt x="0" y="5388246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28575">
              <a:solidFill>
                <a:srgbClr val="3447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25" name="觅知网-不倒翁ID:189359941"/>
          <p:cNvSpPr/>
          <p:nvPr>
            <p:custDataLst>
              <p:tags r:id="rId2"/>
            </p:custDataLst>
          </p:nvPr>
        </p:nvSpPr>
        <p:spPr bwMode="auto">
          <a:xfrm>
            <a:off x="5171160" y="749919"/>
            <a:ext cx="774234" cy="5334620"/>
          </a:xfrm>
          <a:custGeom>
            <a:avLst/>
            <a:gdLst>
              <a:gd name="T0" fmla="*/ 0 w 1049"/>
              <a:gd name="T1" fmla="*/ 0 h 7451"/>
              <a:gd name="T2" fmla="*/ 1049 w 1049"/>
              <a:gd name="T3" fmla="*/ 3726 h 7451"/>
              <a:gd name="T4" fmla="*/ 0 w 1049"/>
              <a:gd name="T5" fmla="*/ 7451 h 7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49" h="7451">
                <a:moveTo>
                  <a:pt x="0" y="0"/>
                </a:moveTo>
                <a:cubicBezTo>
                  <a:pt x="665" y="1085"/>
                  <a:pt x="1049" y="2360"/>
                  <a:pt x="1049" y="3726"/>
                </a:cubicBezTo>
                <a:cubicBezTo>
                  <a:pt x="1049" y="5091"/>
                  <a:pt x="665" y="6367"/>
                  <a:pt x="0" y="7451"/>
                </a:cubicBezTo>
              </a:path>
            </a:pathLst>
          </a:custGeom>
          <a:noFill/>
          <a:ln w="10" cap="flat">
            <a:solidFill>
              <a:srgbClr val="2E2C2C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>
              <a:cs typeface="思源黑体 CN Regular" panose="020B0500000000000000" charset="-122"/>
            </a:endParaRPr>
          </a:p>
        </p:txBody>
      </p:sp>
      <p:grpSp>
        <p:nvGrpSpPr>
          <p:cNvPr id="3" name="觅知网-不倒翁ID:189359941"/>
          <p:cNvGrpSpPr/>
          <p:nvPr/>
        </p:nvGrpSpPr>
        <p:grpSpPr>
          <a:xfrm>
            <a:off x="5591944" y="2348880"/>
            <a:ext cx="4102371" cy="537097"/>
            <a:chOff x="5562308" y="1950521"/>
            <a:chExt cx="4102371" cy="537097"/>
          </a:xfrm>
        </p:grpSpPr>
        <p:sp>
          <p:nvSpPr>
            <p:cNvPr id="26" name="觅知网-不倒翁ID:189359941"/>
            <p:cNvSpPr/>
            <p:nvPr/>
          </p:nvSpPr>
          <p:spPr bwMode="auto">
            <a:xfrm>
              <a:off x="6040835" y="1976690"/>
              <a:ext cx="3623844" cy="486004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3" tIns="34277" rIns="68553" bIns="34277" numCol="1" anchor="t" anchorCtr="0" compatLnSpc="1"/>
            <a:lstStyle/>
            <a:p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  <p:sp>
          <p:nvSpPr>
            <p:cNvPr id="28" name="觅知网-不倒翁ID:189359941"/>
            <p:cNvSpPr txBox="1"/>
            <p:nvPr/>
          </p:nvSpPr>
          <p:spPr>
            <a:xfrm>
              <a:off x="6600056" y="2003396"/>
              <a:ext cx="2428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100" dirty="0">
                  <a:solidFill>
                    <a:srgbClr val="F8F8F8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思源黑体 CN Regular" panose="020B0500000000000000" charset="-122"/>
                </a:rPr>
                <a:t>项目重难点介绍</a:t>
              </a:r>
            </a:p>
          </p:txBody>
        </p:sp>
        <p:sp>
          <p:nvSpPr>
            <p:cNvPr id="29" name="觅知网-不倒翁ID:189359941"/>
            <p:cNvSpPr>
              <a:spLocks noChangeArrowheads="1"/>
            </p:cNvSpPr>
            <p:nvPr/>
          </p:nvSpPr>
          <p:spPr bwMode="auto">
            <a:xfrm>
              <a:off x="5562308" y="1950521"/>
              <a:ext cx="528373" cy="5370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8553" tIns="34277" rIns="68553" bIns="34277" numCol="1" anchor="t" anchorCtr="0" compatLnSpc="1"/>
            <a:lstStyle/>
            <a:p>
              <a:endParaRPr lang="zh-CN" altLang="en-US"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  <p:sp>
          <p:nvSpPr>
            <p:cNvPr id="30" name="觅知网-不倒翁ID:189359941"/>
            <p:cNvSpPr txBox="1"/>
            <p:nvPr/>
          </p:nvSpPr>
          <p:spPr>
            <a:xfrm>
              <a:off x="5638663" y="1962769"/>
              <a:ext cx="389850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1" dirty="0">
                  <a:solidFill>
                    <a:srgbClr val="F8F8F8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思源黑体 CN Regular" panose="020B0500000000000000" charset="-122"/>
                </a:rPr>
                <a:t>2</a:t>
              </a:r>
              <a:endParaRPr lang="zh-CN" altLang="en-US" sz="2700" b="1" dirty="0">
                <a:solidFill>
                  <a:srgbClr val="F8F8F8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</p:grpSp>
      <p:grpSp>
        <p:nvGrpSpPr>
          <p:cNvPr id="4" name="觅知网-不倒翁ID:189359941"/>
          <p:cNvGrpSpPr/>
          <p:nvPr/>
        </p:nvGrpSpPr>
        <p:grpSpPr>
          <a:xfrm>
            <a:off x="5727703" y="3147379"/>
            <a:ext cx="4102370" cy="537097"/>
            <a:chOff x="5744781" y="2701125"/>
            <a:chExt cx="4102370" cy="537097"/>
          </a:xfrm>
        </p:grpSpPr>
        <p:sp>
          <p:nvSpPr>
            <p:cNvPr id="31" name="觅知网-不倒翁ID:189359941"/>
            <p:cNvSpPr/>
            <p:nvPr/>
          </p:nvSpPr>
          <p:spPr bwMode="auto">
            <a:xfrm>
              <a:off x="6223307" y="2727295"/>
              <a:ext cx="3623844" cy="486004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3" tIns="34277" rIns="68553" bIns="34277" numCol="1" anchor="t" anchorCtr="0" compatLnSpc="1"/>
            <a:lstStyle/>
            <a:p>
              <a:endParaRPr lang="zh-CN" altLang="en-US"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  <p:sp>
          <p:nvSpPr>
            <p:cNvPr id="33" name="觅知网-不倒翁ID:189359941"/>
            <p:cNvSpPr txBox="1"/>
            <p:nvPr/>
          </p:nvSpPr>
          <p:spPr>
            <a:xfrm>
              <a:off x="6445405" y="2734125"/>
              <a:ext cx="30700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100" dirty="0">
                  <a:solidFill>
                    <a:srgbClr val="F8F8F8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思源黑体 CN Regular" panose="020B0500000000000000" charset="-122"/>
                </a:rPr>
                <a:t>现场演示图形化编程</a:t>
              </a:r>
            </a:p>
          </p:txBody>
        </p:sp>
        <p:sp>
          <p:nvSpPr>
            <p:cNvPr id="34" name="觅知网-不倒翁ID:189359941"/>
            <p:cNvSpPr>
              <a:spLocks noChangeArrowheads="1"/>
            </p:cNvSpPr>
            <p:nvPr/>
          </p:nvSpPr>
          <p:spPr bwMode="auto">
            <a:xfrm>
              <a:off x="5744781" y="2701125"/>
              <a:ext cx="528373" cy="5370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8553" tIns="34277" rIns="68553" bIns="34277" numCol="1" anchor="t" anchorCtr="0" compatLnSpc="1"/>
            <a:lstStyle/>
            <a:p>
              <a:endParaRPr lang="zh-CN" altLang="en-US"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  <p:sp>
          <p:nvSpPr>
            <p:cNvPr id="35" name="觅知网-不倒翁ID:189359941"/>
            <p:cNvSpPr txBox="1"/>
            <p:nvPr/>
          </p:nvSpPr>
          <p:spPr>
            <a:xfrm>
              <a:off x="5813615" y="2712587"/>
              <a:ext cx="389850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1" dirty="0">
                  <a:solidFill>
                    <a:srgbClr val="F8F8F8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思源黑体 CN Regular" panose="020B0500000000000000" charset="-122"/>
                </a:rPr>
                <a:t>3</a:t>
              </a:r>
              <a:endParaRPr lang="zh-CN" altLang="en-US" sz="2700" b="1" dirty="0">
                <a:solidFill>
                  <a:srgbClr val="F8F8F8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</p:grpSp>
      <p:grpSp>
        <p:nvGrpSpPr>
          <p:cNvPr id="5" name="觅知网-不倒翁ID:189359941"/>
          <p:cNvGrpSpPr/>
          <p:nvPr/>
        </p:nvGrpSpPr>
        <p:grpSpPr>
          <a:xfrm>
            <a:off x="5616677" y="3933056"/>
            <a:ext cx="4102371" cy="537097"/>
            <a:chOff x="5748919" y="3492440"/>
            <a:chExt cx="4102371" cy="537097"/>
          </a:xfrm>
        </p:grpSpPr>
        <p:sp>
          <p:nvSpPr>
            <p:cNvPr id="36" name="觅知网-不倒翁ID:189359941"/>
            <p:cNvSpPr/>
            <p:nvPr/>
          </p:nvSpPr>
          <p:spPr bwMode="auto">
            <a:xfrm>
              <a:off x="6227446" y="3518609"/>
              <a:ext cx="3623844" cy="486004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3" tIns="34277" rIns="68553" bIns="34277" numCol="1" anchor="t" anchorCtr="0" compatLnSpc="1"/>
            <a:lstStyle/>
            <a:p>
              <a:endParaRPr lang="zh-CN" altLang="en-US"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  <p:sp>
          <p:nvSpPr>
            <p:cNvPr id="38" name="觅知网-不倒翁ID:189359941"/>
            <p:cNvSpPr txBox="1"/>
            <p:nvPr/>
          </p:nvSpPr>
          <p:spPr>
            <a:xfrm>
              <a:off x="6768489" y="3509434"/>
              <a:ext cx="2518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100" dirty="0">
                  <a:solidFill>
                    <a:srgbClr val="F8F8F8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思源黑体 CN Regular" panose="020B0500000000000000" charset="-122"/>
                </a:rPr>
                <a:t>项目感想与体会</a:t>
              </a:r>
            </a:p>
          </p:txBody>
        </p:sp>
        <p:sp>
          <p:nvSpPr>
            <p:cNvPr id="39" name="觅知网-不倒翁ID:189359941"/>
            <p:cNvSpPr>
              <a:spLocks noChangeArrowheads="1"/>
            </p:cNvSpPr>
            <p:nvPr/>
          </p:nvSpPr>
          <p:spPr bwMode="auto">
            <a:xfrm>
              <a:off x="5748919" y="3492440"/>
              <a:ext cx="528373" cy="5370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8553" tIns="34277" rIns="68553" bIns="34277" numCol="1" anchor="t" anchorCtr="0" compatLnSpc="1"/>
            <a:lstStyle/>
            <a:p>
              <a:endParaRPr lang="zh-CN" altLang="en-US"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  <p:sp>
          <p:nvSpPr>
            <p:cNvPr id="40" name="觅知网-不倒翁ID:189359941"/>
            <p:cNvSpPr txBox="1"/>
            <p:nvPr/>
          </p:nvSpPr>
          <p:spPr>
            <a:xfrm>
              <a:off x="5820505" y="3518609"/>
              <a:ext cx="389850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1" dirty="0">
                  <a:solidFill>
                    <a:srgbClr val="F8F8F8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思源黑体 CN Regular" panose="020B0500000000000000" charset="-122"/>
                </a:rPr>
                <a:t>4</a:t>
              </a:r>
              <a:endParaRPr lang="zh-CN" altLang="en-US" sz="2700" b="1" dirty="0">
                <a:solidFill>
                  <a:srgbClr val="F8F8F8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</p:grpSp>
      <p:grpSp>
        <p:nvGrpSpPr>
          <p:cNvPr id="6" name="觅知网-不倒翁ID:189359941"/>
          <p:cNvGrpSpPr/>
          <p:nvPr/>
        </p:nvGrpSpPr>
        <p:grpSpPr>
          <a:xfrm>
            <a:off x="5447928" y="4771430"/>
            <a:ext cx="4102370" cy="537097"/>
            <a:chOff x="5586965" y="4269440"/>
            <a:chExt cx="4102370" cy="537097"/>
          </a:xfrm>
        </p:grpSpPr>
        <p:sp>
          <p:nvSpPr>
            <p:cNvPr id="41" name="觅知网-不倒翁ID:189359941"/>
            <p:cNvSpPr/>
            <p:nvPr/>
          </p:nvSpPr>
          <p:spPr bwMode="auto">
            <a:xfrm>
              <a:off x="6065491" y="4295610"/>
              <a:ext cx="3623844" cy="486004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3" tIns="34277" rIns="68553" bIns="34277" numCol="1" anchor="t" anchorCtr="0" compatLnSpc="1"/>
            <a:lstStyle/>
            <a:p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  <p:sp>
          <p:nvSpPr>
            <p:cNvPr id="43" name="觅知网-不倒翁ID:189359941"/>
            <p:cNvSpPr txBox="1"/>
            <p:nvPr/>
          </p:nvSpPr>
          <p:spPr>
            <a:xfrm>
              <a:off x="6916838" y="4307543"/>
              <a:ext cx="1467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100" dirty="0">
                  <a:solidFill>
                    <a:srgbClr val="F8F8F8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思源黑体 CN Regular" panose="020B0500000000000000" charset="-122"/>
                </a:rPr>
                <a:t>联系我们</a:t>
              </a:r>
            </a:p>
          </p:txBody>
        </p:sp>
        <p:sp>
          <p:nvSpPr>
            <p:cNvPr id="44" name="觅知网-不倒翁ID:189359941"/>
            <p:cNvSpPr>
              <a:spLocks noChangeArrowheads="1"/>
            </p:cNvSpPr>
            <p:nvPr/>
          </p:nvSpPr>
          <p:spPr bwMode="auto">
            <a:xfrm>
              <a:off x="5586965" y="4269440"/>
              <a:ext cx="528373" cy="5370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8553" tIns="34277" rIns="68553" bIns="34277" numCol="1" anchor="t" anchorCtr="0" compatLnSpc="1"/>
            <a:lstStyle/>
            <a:p>
              <a:endParaRPr lang="zh-CN" altLang="en-US"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  <p:sp>
          <p:nvSpPr>
            <p:cNvPr id="45" name="觅知网-不倒翁ID:189359941"/>
            <p:cNvSpPr txBox="1"/>
            <p:nvPr/>
          </p:nvSpPr>
          <p:spPr>
            <a:xfrm>
              <a:off x="5650995" y="4295590"/>
              <a:ext cx="389850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1" dirty="0">
                  <a:solidFill>
                    <a:srgbClr val="F8F8F8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思源黑体 CN Regular" panose="020B0500000000000000" charset="-122"/>
                </a:rPr>
                <a:t>5</a:t>
              </a:r>
              <a:endParaRPr lang="zh-CN" altLang="en-US" sz="2700" b="1" dirty="0">
                <a:solidFill>
                  <a:srgbClr val="F8F8F8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46" name="觅知网-不倒翁ID:18935994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38969" y="1959863"/>
            <a:ext cx="2788495" cy="2796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3635" tIns="41818" rIns="83635" bIns="41818" numCol="1" anchor="t" anchorCtr="0" compatLnSpc="1"/>
          <a:lstStyle/>
          <a:p>
            <a:endParaRPr lang="zh-CN" altLang="en-US" sz="2195" dirty="0">
              <a:cs typeface="思源黑体 CN Regular" panose="020B0500000000000000" charset="-122"/>
            </a:endParaRPr>
          </a:p>
        </p:txBody>
      </p:sp>
      <p:sp>
        <p:nvSpPr>
          <p:cNvPr id="47" name="觅知网-不倒翁ID:18935994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61927" y="2083191"/>
            <a:ext cx="2542578" cy="2550206"/>
          </a:xfrm>
          <a:prstGeom prst="ellipse">
            <a:avLst/>
          </a:prstGeom>
          <a:noFill/>
          <a:ln w="11621">
            <a:solidFill>
              <a:srgbClr val="F8F8F8"/>
            </a:solidFill>
            <a:prstDash val="dash"/>
          </a:ln>
          <a:effectLst/>
        </p:spPr>
        <p:txBody>
          <a:bodyPr vert="horz" wrap="square" lIns="83635" tIns="41818" rIns="83635" bIns="41818" numCol="1" anchor="t" anchorCtr="0" compatLnSpc="1"/>
          <a:lstStyle/>
          <a:p>
            <a:endParaRPr lang="zh-CN" altLang="en-US" sz="2195">
              <a:cs typeface="思源黑体 CN Regular" panose="020B0500000000000000" charset="-122"/>
            </a:endParaRPr>
          </a:p>
        </p:txBody>
      </p:sp>
      <p:sp>
        <p:nvSpPr>
          <p:cNvPr id="48" name="觅知网-不倒翁ID:189359941"/>
          <p:cNvSpPr txBox="1"/>
          <p:nvPr>
            <p:custDataLst>
              <p:tags r:id="rId5"/>
            </p:custDataLst>
          </p:nvPr>
        </p:nvSpPr>
        <p:spPr>
          <a:xfrm>
            <a:off x="2764746" y="2755711"/>
            <a:ext cx="1736942" cy="863621"/>
          </a:xfrm>
          <a:prstGeom prst="rect">
            <a:avLst/>
          </a:prstGeom>
          <a:noFill/>
          <a:effectLst/>
        </p:spPr>
        <p:txBody>
          <a:bodyPr wrap="square" lIns="111557" tIns="55778" rIns="111557" bIns="55778" rtlCol="0">
            <a:spAutoFit/>
          </a:bodyPr>
          <a:lstStyle/>
          <a:p>
            <a:pPr algn="dist"/>
            <a:r>
              <a:rPr lang="zh-CN" altLang="en-US" sz="4880" b="1" dirty="0">
                <a:solidFill>
                  <a:srgbClr val="F8F8F8"/>
                </a:solidFill>
                <a:latin typeface="+mj-ea"/>
                <a:ea typeface="+mj-ea"/>
                <a:cs typeface="思源黑体 CN Regular" panose="020B0500000000000000" charset="-122"/>
              </a:rPr>
              <a:t>目录</a:t>
            </a:r>
          </a:p>
        </p:txBody>
      </p:sp>
      <p:sp>
        <p:nvSpPr>
          <p:cNvPr id="49" name="觅知网-不倒翁ID:189359941"/>
          <p:cNvSpPr txBox="1"/>
          <p:nvPr>
            <p:custDataLst>
              <p:tags r:id="rId6"/>
            </p:custDataLst>
          </p:nvPr>
        </p:nvSpPr>
        <p:spPr>
          <a:xfrm>
            <a:off x="2841507" y="3517366"/>
            <a:ext cx="1660181" cy="375488"/>
          </a:xfrm>
          <a:prstGeom prst="rect">
            <a:avLst/>
          </a:prstGeom>
          <a:noFill/>
          <a:effectLst/>
        </p:spPr>
        <p:txBody>
          <a:bodyPr wrap="square" lIns="111557" tIns="55778" rIns="111557" bIns="55778" rtlCol="0">
            <a:spAutoFit/>
          </a:bodyPr>
          <a:lstStyle/>
          <a:p>
            <a:pPr algn="dist"/>
            <a:r>
              <a:rPr lang="en-US" altLang="zh-CN" sz="1710" dirty="0">
                <a:solidFill>
                  <a:srgbClr val="F8F8F8"/>
                </a:solidFill>
                <a:latin typeface="+mj-ea"/>
                <a:ea typeface="+mj-ea"/>
                <a:cs typeface="思源黑体 CN Regular" panose="020B0500000000000000" charset="-122"/>
              </a:rPr>
              <a:t>CONTENTS</a:t>
            </a:r>
            <a:endParaRPr lang="zh-CN" altLang="en-US" sz="1710" dirty="0">
              <a:solidFill>
                <a:srgbClr val="F8F8F8"/>
              </a:solidFill>
              <a:latin typeface="+mj-ea"/>
              <a:ea typeface="+mj-ea"/>
              <a:cs typeface="思源黑体 CN Regular" panose="020B0500000000000000" charset="-122"/>
            </a:endParaRPr>
          </a:p>
        </p:txBody>
      </p:sp>
      <p:grpSp>
        <p:nvGrpSpPr>
          <p:cNvPr id="2" name="觅知网-不倒翁ID:189359941"/>
          <p:cNvGrpSpPr/>
          <p:nvPr/>
        </p:nvGrpSpPr>
        <p:grpSpPr>
          <a:xfrm>
            <a:off x="5375920" y="1556792"/>
            <a:ext cx="4102371" cy="537097"/>
            <a:chOff x="5306613" y="1230626"/>
            <a:chExt cx="4102371" cy="537097"/>
          </a:xfrm>
        </p:grpSpPr>
        <p:sp>
          <p:nvSpPr>
            <p:cNvPr id="55" name="觅知网-不倒翁ID:189359941"/>
            <p:cNvSpPr/>
            <p:nvPr/>
          </p:nvSpPr>
          <p:spPr bwMode="auto">
            <a:xfrm>
              <a:off x="5785140" y="1256795"/>
              <a:ext cx="3623844" cy="486004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3" tIns="34277" rIns="68553" bIns="34277" numCol="1" anchor="t" anchorCtr="0" compatLnSpc="1"/>
            <a:lstStyle/>
            <a:p>
              <a:endParaRPr lang="zh-CN" altLang="en-US"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  <p:sp>
          <p:nvSpPr>
            <p:cNvPr id="57" name="觅知网-不倒翁ID:189359941"/>
            <p:cNvSpPr txBox="1"/>
            <p:nvPr/>
          </p:nvSpPr>
          <p:spPr>
            <a:xfrm>
              <a:off x="6254533" y="1268760"/>
              <a:ext cx="2510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100" dirty="0">
                  <a:solidFill>
                    <a:srgbClr val="F8F8F8"/>
                  </a:solidFill>
                  <a:latin typeface="+mj-lt"/>
                  <a:ea typeface="思源宋体 CN" panose="02020700000000000000" pitchFamily="18" charset="-122"/>
                  <a:cs typeface="思源黑体 CN Regular" panose="020B0500000000000000" charset="-122"/>
                </a:rPr>
                <a:t>项目背景及设计</a:t>
              </a:r>
            </a:p>
          </p:txBody>
        </p:sp>
        <p:sp>
          <p:nvSpPr>
            <p:cNvPr id="58" name="觅知网-不倒翁ID:189359941"/>
            <p:cNvSpPr>
              <a:spLocks noChangeArrowheads="1"/>
            </p:cNvSpPr>
            <p:nvPr/>
          </p:nvSpPr>
          <p:spPr bwMode="auto">
            <a:xfrm>
              <a:off x="5306613" y="1230626"/>
              <a:ext cx="528373" cy="5370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8553" tIns="34277" rIns="68553" bIns="34277" numCol="1" anchor="t" anchorCtr="0" compatLnSpc="1"/>
            <a:lstStyle/>
            <a:p>
              <a:endParaRPr lang="zh-CN" altLang="en-US"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  <p:sp>
          <p:nvSpPr>
            <p:cNvPr id="59" name="觅知网-不倒翁ID:189359941"/>
            <p:cNvSpPr txBox="1"/>
            <p:nvPr/>
          </p:nvSpPr>
          <p:spPr>
            <a:xfrm>
              <a:off x="5382968" y="1242874"/>
              <a:ext cx="359394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1" dirty="0">
                  <a:solidFill>
                    <a:srgbClr val="F8F8F8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思源黑体 CN Regular" panose="020B0500000000000000" charset="-122"/>
                </a:rPr>
                <a:t>1</a:t>
              </a:r>
              <a:endParaRPr lang="zh-CN" altLang="en-US" sz="2700" b="1" dirty="0">
                <a:solidFill>
                  <a:srgbClr val="F8F8F8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8" name="觅知网-不倒翁ID:189359941"/>
          <p:cNvSpPr/>
          <p:nvPr/>
        </p:nvSpPr>
        <p:spPr bwMode="auto">
          <a:xfrm>
            <a:off x="323" y="5511138"/>
            <a:ext cx="12191677" cy="1346862"/>
          </a:xfrm>
          <a:custGeom>
            <a:avLst/>
            <a:gdLst>
              <a:gd name="connsiteX0" fmla="*/ 12191677 w 12191677"/>
              <a:gd name="connsiteY0" fmla="*/ 0 h 1346862"/>
              <a:gd name="connsiteX1" fmla="*/ 12191677 w 12191677"/>
              <a:gd name="connsiteY1" fmla="*/ 1346862 h 1346862"/>
              <a:gd name="connsiteX2" fmla="*/ 0 w 12191677"/>
              <a:gd name="connsiteY2" fmla="*/ 1346862 h 1346862"/>
              <a:gd name="connsiteX3" fmla="*/ 0 w 12191677"/>
              <a:gd name="connsiteY3" fmla="*/ 42381 h 1346862"/>
              <a:gd name="connsiteX4" fmla="*/ 11935898 w 12191677"/>
              <a:gd name="connsiteY4" fmla="*/ 70915 h 13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677" h="1346862">
                <a:moveTo>
                  <a:pt x="12191677" y="0"/>
                </a:moveTo>
                <a:lnTo>
                  <a:pt x="12191677" y="1346862"/>
                </a:lnTo>
                <a:lnTo>
                  <a:pt x="0" y="1346862"/>
                </a:lnTo>
                <a:lnTo>
                  <a:pt x="0" y="42381"/>
                </a:lnTo>
                <a:cubicBezTo>
                  <a:pt x="3090122" y="758737"/>
                  <a:pt x="8949245" y="844902"/>
                  <a:pt x="11935898" y="70915"/>
                </a:cubicBezTo>
                <a:close/>
              </a:path>
            </a:pathLst>
          </a:custGeom>
          <a:solidFill>
            <a:srgbClr val="344778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(1+min((1.5/#ppt_h),(1.5/#ppt_w))*((1-$)^7))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(1+min((1.5/#ppt_h),(1.5/#ppt_w))*((1-$)^7))*#ppt_w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(1+min((2/#ppt_h),(2/#ppt_w))*((1-$)^7))*#ppt_w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-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1-(1-$)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(1+min((1.5/#ppt_h),(1.5/#ppt_w))*((1-$)^7))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(1+min((1.5/#ppt_h),(1.5/#ppt_w))*((1-$)^7))*#ppt_w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(1+min((2/#ppt_h),(2/#ppt_w))*((1-$)^7))*#ppt_w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-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1-(1-$)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(1+min((1.5/#ppt_h),(1.5/#ppt_w))*((1-$)^7))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(1+min((1.5/#ppt_h),(1.5/#ppt_w))*((1-$)^7))*#ppt_w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(1+min((2/#ppt_h),(2/#ppt_w))*((1-$)^7))*#ppt_w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-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1-(1-$)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(1+min((1.5/#ppt_h),(1.5/#ppt_w))*((1-$)^7))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(1+min((1.5/#ppt_h),(1.5/#ppt_w))*((1-$)^7))*#ppt_w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(1+min((2/#ppt_h),(2/#ppt_w))*((1-$)^7))*#ppt_w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-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1-(1-$)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0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0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6" grpId="0" animBg="1"/>
      <p:bldP spid="47" grpId="0" animBg="1"/>
      <p:bldP spid="48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CE28-239D-5746-ABE6-4C4A6D6F5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0CB04024-3EAE-0CC2-3A83-E2E2932799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4.1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团队项目感想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81BBA1-A572-BCEF-01E3-2E5E30E2D023}"/>
              </a:ext>
            </a:extLst>
          </p:cNvPr>
          <p:cNvSpPr txBox="1"/>
          <p:nvPr/>
        </p:nvSpPr>
        <p:spPr>
          <a:xfrm>
            <a:off x="2135560" y="1916832"/>
            <a:ext cx="89289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对大作业</a:t>
            </a:r>
            <a:endParaRPr lang="en-US" altLang="zh-CN" sz="2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感谢贾老师对全栈式项目的支持</a:t>
            </a:r>
            <a:endParaRPr lang="en-US" altLang="zh-CN" sz="20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使用什么语言编程是有讲究的</a:t>
            </a:r>
            <a:endParaRPr lang="en-US" altLang="zh-CN" sz="20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先做出来再追求完美</a:t>
            </a:r>
            <a:endParaRPr lang="en-US" altLang="zh-CN" sz="20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先定义接口再实现细节才能发挥团队的效率</a:t>
            </a:r>
            <a:endParaRPr lang="en-US" altLang="zh-CN" sz="20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对课程设计</a:t>
            </a:r>
            <a:endParaRPr lang="en-US" altLang="zh-CN" sz="2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课程内容覆盖面很广，</a:t>
            </a:r>
            <a:r>
              <a:rPr lang="en-US" altLang="zh-CN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 C#</a:t>
            </a: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支持的编程范式很多</a:t>
            </a:r>
            <a:endParaRPr lang="en-US" altLang="zh-CN" sz="20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适合发展为必修课，替代</a:t>
            </a:r>
            <a:r>
              <a:rPr lang="en-US" altLang="zh-CN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219688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BD66-61BC-10AE-129B-54D8A4A9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53C261C6-8807-FB1A-6E92-F8CED02C5F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4.2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刘鼎琨个人感想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6F18C0-7988-ECF0-A970-7C91EC259C16}"/>
              </a:ext>
            </a:extLst>
          </p:cNvPr>
          <p:cNvSpPr txBox="1"/>
          <p:nvPr/>
        </p:nvSpPr>
        <p:spPr>
          <a:xfrm>
            <a:off x="1163452" y="2030348"/>
            <a:ext cx="9865096" cy="279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硬件周期长、</a:t>
            </a:r>
            <a:r>
              <a:rPr lang="en-US" altLang="zh-CN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debug</a:t>
            </a:r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成本高；</a:t>
            </a:r>
            <a:endParaRPr lang="en-US" altLang="zh-CN" sz="2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底层</a:t>
            </a:r>
            <a:r>
              <a:rPr lang="en-US" altLang="zh-CN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BSP</a:t>
            </a:r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设计需要和控制层紧密配合；</a:t>
            </a:r>
            <a:endParaRPr lang="en-US" altLang="zh-CN" sz="2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代码质量的重要性，</a:t>
            </a:r>
            <a:r>
              <a:rPr lang="en-US" altLang="zh-CN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C</a:t>
            </a:r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语言格外提防指针，尽可能不要让编译器强转；</a:t>
            </a:r>
            <a:endParaRPr lang="en-US" altLang="zh-CN" sz="2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调用库函数注意限制，查最新文档；</a:t>
            </a:r>
            <a:endParaRPr lang="en-US" altLang="zh-CN" sz="2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系统资源的控制</a:t>
            </a:r>
            <a:endParaRPr lang="en-US" altLang="zh-CN" sz="2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38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F7F6-6A65-F890-B016-3AB4291F0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D5780EF1-0556-4452-DD97-62A3FCC44F2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4.3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郑慧琳个人感想</a:t>
            </a:r>
          </a:p>
        </p:txBody>
      </p:sp>
    </p:spTree>
    <p:extLst>
      <p:ext uri="{BB962C8B-B14F-4D97-AF65-F5344CB8AC3E}">
        <p14:creationId xmlns:p14="http://schemas.microsoft.com/office/powerpoint/2010/main" val="15200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EDD45-F4A0-1F10-0E0F-A780C1492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FE9858CB-A8DD-0F0C-E54C-2F07BAAB5E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4.4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洪阳个人感想</a:t>
            </a:r>
          </a:p>
        </p:txBody>
      </p:sp>
    </p:spTree>
    <p:extLst>
      <p:ext uri="{BB962C8B-B14F-4D97-AF65-F5344CB8AC3E}">
        <p14:creationId xmlns:p14="http://schemas.microsoft.com/office/powerpoint/2010/main" val="188045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B0F46-79C4-6DFA-B821-8D28CEFD1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BFE67184-3A61-F40C-7B59-706C3AA6DA2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4.5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乔杰个人感想</a:t>
            </a:r>
          </a:p>
        </p:txBody>
      </p:sp>
    </p:spTree>
    <p:extLst>
      <p:ext uri="{BB962C8B-B14F-4D97-AF65-F5344CB8AC3E}">
        <p14:creationId xmlns:p14="http://schemas.microsoft.com/office/powerpoint/2010/main" val="166976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18F46-DB5F-A030-902B-BC473AAB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觅知网-不倒翁ID:189359941">
            <a:extLst>
              <a:ext uri="{FF2B5EF4-FFF2-40B4-BE49-F238E27FC236}">
                <a16:creationId xmlns:a16="http://schemas.microsoft.com/office/drawing/2014/main" id="{2E5634A5-8E1B-15CA-E4BC-4C6B7406EA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74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4.6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邵云慧个人感想</a:t>
            </a:r>
          </a:p>
        </p:txBody>
      </p:sp>
    </p:spTree>
    <p:extLst>
      <p:ext uri="{BB962C8B-B14F-4D97-AF65-F5344CB8AC3E}">
        <p14:creationId xmlns:p14="http://schemas.microsoft.com/office/powerpoint/2010/main" val="160934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F6D56-494A-7C82-7EDD-12B964470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觅知网-不倒翁ID:189359941">
            <a:extLst>
              <a:ext uri="{FF2B5EF4-FFF2-40B4-BE49-F238E27FC236}">
                <a16:creationId xmlns:a16="http://schemas.microsoft.com/office/drawing/2014/main" id="{BF3275FB-A046-1B59-15FE-412B7662D59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13925" y="278092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+mn-lt"/>
              </a:rPr>
              <a:t>联系我们</a:t>
            </a:r>
          </a:p>
        </p:txBody>
      </p:sp>
      <p:sp>
        <p:nvSpPr>
          <p:cNvPr id="3" name="觅知网-不倒翁ID:189359941">
            <a:extLst>
              <a:ext uri="{FF2B5EF4-FFF2-40B4-BE49-F238E27FC236}">
                <a16:creationId xmlns:a16="http://schemas.microsoft.com/office/drawing/2014/main" id="{568D2D61-90FD-A27F-0678-50F01087EBB1}"/>
              </a:ext>
            </a:extLst>
          </p:cNvPr>
          <p:cNvSpPr txBox="1"/>
          <p:nvPr/>
        </p:nvSpPr>
        <p:spPr>
          <a:xfrm>
            <a:off x="5383367" y="18800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  <a:ea typeface="+mj-ea"/>
                <a:cs typeface="思源黑体 CN Regular" panose="020B0500000000000000" charset="-122"/>
              </a:rPr>
              <a:t>第五部分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0DD7F-9D49-E1CB-C00D-B1C0922F7C37}"/>
              </a:ext>
            </a:extLst>
          </p:cNvPr>
          <p:cNvSpPr txBox="1"/>
          <p:nvPr/>
        </p:nvSpPr>
        <p:spPr>
          <a:xfrm>
            <a:off x="5301025" y="4037002"/>
            <a:ext cx="1580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Contact Us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722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(1+min((1.5/#ppt_h),(1.5/#ppt_w))*((1-$)^7))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(1+min((1.5/#ppt_h),(1.5/#ppt_w))*((1-$)^7))*#ppt_w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(1+min((2/#ppt_h),(2/#ppt_w))*((1-$)^7))*#ppt_w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-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1-(1-$)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觅知网-不倒翁ID:189359941"/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4600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思源黑体 CN Regular" panose="020B0500000000000000" charset="-122"/>
              </a:rPr>
              <a:t>  联系我们</a:t>
            </a:r>
          </a:p>
        </p:txBody>
      </p:sp>
      <p:sp>
        <p:nvSpPr>
          <p:cNvPr id="19" name="觅知网-不倒翁ID:189359941"/>
          <p:cNvSpPr/>
          <p:nvPr/>
        </p:nvSpPr>
        <p:spPr>
          <a:xfrm>
            <a:off x="672916" y="1144773"/>
            <a:ext cx="1754510" cy="119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cxnSp>
        <p:nvCxnSpPr>
          <p:cNvPr id="20" name="觅知网-不倒翁ID:189359941"/>
          <p:cNvCxnSpPr/>
          <p:nvPr/>
        </p:nvCxnSpPr>
        <p:spPr>
          <a:xfrm>
            <a:off x="2427425" y="1201832"/>
            <a:ext cx="90588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A0DACE2-8544-5093-5E4A-EACCF666D037}"/>
              </a:ext>
            </a:extLst>
          </p:cNvPr>
          <p:cNvSpPr txBox="1"/>
          <p:nvPr/>
        </p:nvSpPr>
        <p:spPr>
          <a:xfrm>
            <a:off x="3863752" y="2708920"/>
            <a:ext cx="468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电话：</a:t>
            </a:r>
            <a:r>
              <a:rPr lang="en-US" altLang="zh-CN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18500335636</a:t>
            </a:r>
          </a:p>
          <a:p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微信：</a:t>
            </a:r>
            <a:r>
              <a:rPr lang="en-US" altLang="zh-CN" sz="2400" dirty="0" err="1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ldkzsznb</a:t>
            </a:r>
            <a:endParaRPr lang="en-US" altLang="zh-CN" sz="2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r>
              <a:rPr lang="zh-CN" altLang="en-US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邮箱：</a:t>
            </a:r>
            <a:r>
              <a:rPr lang="en-US" altLang="zh-CN" sz="2400" dirty="0">
                <a:latin typeface="思源宋体 CN Medium" panose="02020500000000000000" pitchFamily="18" charset="-122"/>
                <a:ea typeface="思源宋体 CN Medium" panose="02020500000000000000" pitchFamily="18" charset="-122"/>
                <a:hlinkClick r:id="rId4"/>
              </a:rPr>
              <a:t>allenldk666@sina.com</a:t>
            </a:r>
            <a:endParaRPr lang="en-US" altLang="zh-CN" sz="2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endParaRPr lang="zh-CN" altLang="en-US" sz="2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817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601EA-EE50-B2E8-8C77-75992EE3B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觅知网-不倒翁ID:189359941">
            <a:extLst>
              <a:ext uri="{FF2B5EF4-FFF2-40B4-BE49-F238E27FC236}">
                <a16:creationId xmlns:a16="http://schemas.microsoft.com/office/drawing/2014/main" id="{E3E7469B-C992-19E4-3D54-1AEE15980503}"/>
              </a:ext>
            </a:extLst>
          </p:cNvPr>
          <p:cNvSpPr>
            <a:spLocks noChangeAspect="1"/>
          </p:cNvSpPr>
          <p:nvPr/>
        </p:nvSpPr>
        <p:spPr bwMode="auto">
          <a:xfrm>
            <a:off x="4655840" y="5012573"/>
            <a:ext cx="288032" cy="342929"/>
          </a:xfrm>
          <a:custGeom>
            <a:avLst/>
            <a:gdLst>
              <a:gd name="connsiteX0" fmla="*/ 172784 w 510964"/>
              <a:gd name="connsiteY0" fmla="*/ 386345 h 608344"/>
              <a:gd name="connsiteX1" fmla="*/ 182733 w 510964"/>
              <a:gd name="connsiteY1" fmla="*/ 392738 h 608344"/>
              <a:gd name="connsiteX2" fmla="*/ 255039 w 510964"/>
              <a:gd name="connsiteY2" fmla="*/ 508213 h 608344"/>
              <a:gd name="connsiteX3" fmla="*/ 255531 w 510964"/>
              <a:gd name="connsiteY3" fmla="*/ 508115 h 608344"/>
              <a:gd name="connsiteX4" fmla="*/ 255925 w 510964"/>
              <a:gd name="connsiteY4" fmla="*/ 508213 h 608344"/>
              <a:gd name="connsiteX5" fmla="*/ 328231 w 510964"/>
              <a:gd name="connsiteY5" fmla="*/ 392738 h 608344"/>
              <a:gd name="connsiteX6" fmla="*/ 338278 w 510964"/>
              <a:gd name="connsiteY6" fmla="*/ 386345 h 608344"/>
              <a:gd name="connsiteX7" fmla="*/ 343795 w 510964"/>
              <a:gd name="connsiteY7" fmla="*/ 387820 h 608344"/>
              <a:gd name="connsiteX8" fmla="*/ 408023 w 510964"/>
              <a:gd name="connsiteY8" fmla="*/ 420771 h 608344"/>
              <a:gd name="connsiteX9" fmla="*/ 510964 w 510964"/>
              <a:gd name="connsiteY9" fmla="*/ 490213 h 608344"/>
              <a:gd name="connsiteX10" fmla="*/ 510964 w 510964"/>
              <a:gd name="connsiteY10" fmla="*/ 491984 h 608344"/>
              <a:gd name="connsiteX11" fmla="*/ 510964 w 510964"/>
              <a:gd name="connsiteY11" fmla="*/ 606672 h 608344"/>
              <a:gd name="connsiteX12" fmla="*/ 510964 w 510964"/>
              <a:gd name="connsiteY12" fmla="*/ 608344 h 608344"/>
              <a:gd name="connsiteX13" fmla="*/ 255925 w 510964"/>
              <a:gd name="connsiteY13" fmla="*/ 608344 h 608344"/>
              <a:gd name="connsiteX14" fmla="*/ 255531 w 510964"/>
              <a:gd name="connsiteY14" fmla="*/ 608344 h 608344"/>
              <a:gd name="connsiteX15" fmla="*/ 255039 w 510964"/>
              <a:gd name="connsiteY15" fmla="*/ 608344 h 608344"/>
              <a:gd name="connsiteX16" fmla="*/ 0 w 510964"/>
              <a:gd name="connsiteY16" fmla="*/ 608344 h 608344"/>
              <a:gd name="connsiteX17" fmla="*/ 0 w 510964"/>
              <a:gd name="connsiteY17" fmla="*/ 606672 h 608344"/>
              <a:gd name="connsiteX18" fmla="*/ 0 w 510964"/>
              <a:gd name="connsiteY18" fmla="*/ 491984 h 608344"/>
              <a:gd name="connsiteX19" fmla="*/ 0 w 510964"/>
              <a:gd name="connsiteY19" fmla="*/ 490213 h 608344"/>
              <a:gd name="connsiteX20" fmla="*/ 102941 w 510964"/>
              <a:gd name="connsiteY20" fmla="*/ 420771 h 608344"/>
              <a:gd name="connsiteX21" fmla="*/ 167169 w 510964"/>
              <a:gd name="connsiteY21" fmla="*/ 387820 h 608344"/>
              <a:gd name="connsiteX22" fmla="*/ 172784 w 510964"/>
              <a:gd name="connsiteY22" fmla="*/ 386345 h 608344"/>
              <a:gd name="connsiteX23" fmla="*/ 255517 w 510964"/>
              <a:gd name="connsiteY23" fmla="*/ 0 h 608344"/>
              <a:gd name="connsiteX24" fmla="*/ 267931 w 510964"/>
              <a:gd name="connsiteY24" fmla="*/ 3639 h 608344"/>
              <a:gd name="connsiteX25" fmla="*/ 438857 w 510964"/>
              <a:gd name="connsiteY25" fmla="*/ 87048 h 608344"/>
              <a:gd name="connsiteX26" fmla="*/ 446935 w 510964"/>
              <a:gd name="connsiteY26" fmla="*/ 96786 h 608344"/>
              <a:gd name="connsiteX27" fmla="*/ 441024 w 510964"/>
              <a:gd name="connsiteY27" fmla="*/ 105245 h 608344"/>
              <a:gd name="connsiteX28" fmla="*/ 430483 w 510964"/>
              <a:gd name="connsiteY28" fmla="*/ 110655 h 608344"/>
              <a:gd name="connsiteX29" fmla="*/ 430483 w 510964"/>
              <a:gd name="connsiteY29" fmla="*/ 165736 h 608344"/>
              <a:gd name="connsiteX30" fmla="*/ 436985 w 510964"/>
              <a:gd name="connsiteY30" fmla="*/ 176851 h 608344"/>
              <a:gd name="connsiteX31" fmla="*/ 431665 w 510964"/>
              <a:gd name="connsiteY31" fmla="*/ 186982 h 608344"/>
              <a:gd name="connsiteX32" fmla="*/ 439054 w 510964"/>
              <a:gd name="connsiteY32" fmla="*/ 227506 h 608344"/>
              <a:gd name="connsiteX33" fmla="*/ 408809 w 510964"/>
              <a:gd name="connsiteY33" fmla="*/ 227506 h 608344"/>
              <a:gd name="connsiteX34" fmla="*/ 416198 w 510964"/>
              <a:gd name="connsiteY34" fmla="*/ 186982 h 608344"/>
              <a:gd name="connsiteX35" fmla="*/ 410878 w 510964"/>
              <a:gd name="connsiteY35" fmla="*/ 176851 h 608344"/>
              <a:gd name="connsiteX36" fmla="*/ 417479 w 510964"/>
              <a:gd name="connsiteY36" fmla="*/ 165736 h 608344"/>
              <a:gd name="connsiteX37" fmla="*/ 417479 w 510964"/>
              <a:gd name="connsiteY37" fmla="*/ 116950 h 608344"/>
              <a:gd name="connsiteX38" fmla="*/ 376397 w 510964"/>
              <a:gd name="connsiteY38" fmla="*/ 136818 h 608344"/>
              <a:gd name="connsiteX39" fmla="*/ 375905 w 510964"/>
              <a:gd name="connsiteY39" fmla="*/ 157277 h 608344"/>
              <a:gd name="connsiteX40" fmla="*/ 369107 w 510964"/>
              <a:gd name="connsiteY40" fmla="*/ 201834 h 608344"/>
              <a:gd name="connsiteX41" fmla="*/ 379845 w 510964"/>
              <a:gd name="connsiteY41" fmla="*/ 226719 h 608344"/>
              <a:gd name="connsiteX42" fmla="*/ 379747 w 510964"/>
              <a:gd name="connsiteY42" fmla="*/ 227014 h 608344"/>
              <a:gd name="connsiteX43" fmla="*/ 379845 w 510964"/>
              <a:gd name="connsiteY43" fmla="*/ 228490 h 608344"/>
              <a:gd name="connsiteX44" fmla="*/ 351768 w 510964"/>
              <a:gd name="connsiteY44" fmla="*/ 279342 h 608344"/>
              <a:gd name="connsiteX45" fmla="*/ 291969 w 510964"/>
              <a:gd name="connsiteY45" fmla="*/ 351833 h 608344"/>
              <a:gd name="connsiteX46" fmla="*/ 255517 w 510964"/>
              <a:gd name="connsiteY46" fmla="*/ 360095 h 608344"/>
              <a:gd name="connsiteX47" fmla="*/ 219066 w 510964"/>
              <a:gd name="connsiteY47" fmla="*/ 351833 h 608344"/>
              <a:gd name="connsiteX48" fmla="*/ 159267 w 510964"/>
              <a:gd name="connsiteY48" fmla="*/ 279342 h 608344"/>
              <a:gd name="connsiteX49" fmla="*/ 131190 w 510964"/>
              <a:gd name="connsiteY49" fmla="*/ 228490 h 608344"/>
              <a:gd name="connsiteX50" fmla="*/ 131190 w 510964"/>
              <a:gd name="connsiteY50" fmla="*/ 227014 h 608344"/>
              <a:gd name="connsiteX51" fmla="*/ 131190 w 510964"/>
              <a:gd name="connsiteY51" fmla="*/ 226719 h 608344"/>
              <a:gd name="connsiteX52" fmla="*/ 141830 w 510964"/>
              <a:gd name="connsiteY52" fmla="*/ 201834 h 608344"/>
              <a:gd name="connsiteX53" fmla="*/ 135032 w 510964"/>
              <a:gd name="connsiteY53" fmla="*/ 157277 h 608344"/>
              <a:gd name="connsiteX54" fmla="*/ 134539 w 510964"/>
              <a:gd name="connsiteY54" fmla="*/ 136818 h 608344"/>
              <a:gd name="connsiteX55" fmla="*/ 70011 w 510964"/>
              <a:gd name="connsiteY55" fmla="*/ 105245 h 608344"/>
              <a:gd name="connsiteX56" fmla="*/ 64002 w 510964"/>
              <a:gd name="connsiteY56" fmla="*/ 96786 h 608344"/>
              <a:gd name="connsiteX57" fmla="*/ 72080 w 510964"/>
              <a:gd name="connsiteY57" fmla="*/ 87048 h 608344"/>
              <a:gd name="connsiteX58" fmla="*/ 243006 w 510964"/>
              <a:gd name="connsiteY58" fmla="*/ 3639 h 608344"/>
              <a:gd name="connsiteX59" fmla="*/ 255517 w 510964"/>
              <a:gd name="connsiteY59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10964" h="608344">
                <a:moveTo>
                  <a:pt x="172784" y="386345"/>
                </a:moveTo>
                <a:cubicBezTo>
                  <a:pt x="177217" y="386345"/>
                  <a:pt x="180960" y="389001"/>
                  <a:pt x="182733" y="392738"/>
                </a:cubicBezTo>
                <a:cubicBezTo>
                  <a:pt x="200169" y="421853"/>
                  <a:pt x="232480" y="506640"/>
                  <a:pt x="255039" y="508213"/>
                </a:cubicBezTo>
                <a:cubicBezTo>
                  <a:pt x="255236" y="508213"/>
                  <a:pt x="255334" y="508115"/>
                  <a:pt x="255531" y="508115"/>
                </a:cubicBezTo>
                <a:cubicBezTo>
                  <a:pt x="255630" y="508115"/>
                  <a:pt x="255827" y="508213"/>
                  <a:pt x="255925" y="508213"/>
                </a:cubicBezTo>
                <a:cubicBezTo>
                  <a:pt x="278484" y="506640"/>
                  <a:pt x="310795" y="421853"/>
                  <a:pt x="328231" y="392738"/>
                </a:cubicBezTo>
                <a:cubicBezTo>
                  <a:pt x="330004" y="389001"/>
                  <a:pt x="333846" y="386345"/>
                  <a:pt x="338278" y="386345"/>
                </a:cubicBezTo>
                <a:cubicBezTo>
                  <a:pt x="340249" y="386345"/>
                  <a:pt x="342120" y="386935"/>
                  <a:pt x="343795" y="387820"/>
                </a:cubicBezTo>
                <a:cubicBezTo>
                  <a:pt x="350099" y="391263"/>
                  <a:pt x="386942" y="413197"/>
                  <a:pt x="408023" y="420771"/>
                </a:cubicBezTo>
                <a:cubicBezTo>
                  <a:pt x="479047" y="446345"/>
                  <a:pt x="510964" y="472410"/>
                  <a:pt x="510964" y="490213"/>
                </a:cubicBezTo>
                <a:lnTo>
                  <a:pt x="510964" y="491984"/>
                </a:lnTo>
                <a:lnTo>
                  <a:pt x="510964" y="606672"/>
                </a:lnTo>
                <a:lnTo>
                  <a:pt x="510964" y="608344"/>
                </a:lnTo>
                <a:lnTo>
                  <a:pt x="255925" y="608344"/>
                </a:lnTo>
                <a:lnTo>
                  <a:pt x="255531" y="608344"/>
                </a:lnTo>
                <a:lnTo>
                  <a:pt x="255039" y="608344"/>
                </a:lnTo>
                <a:lnTo>
                  <a:pt x="0" y="608344"/>
                </a:lnTo>
                <a:lnTo>
                  <a:pt x="0" y="606672"/>
                </a:lnTo>
                <a:lnTo>
                  <a:pt x="0" y="491984"/>
                </a:lnTo>
                <a:lnTo>
                  <a:pt x="0" y="490213"/>
                </a:lnTo>
                <a:cubicBezTo>
                  <a:pt x="0" y="472410"/>
                  <a:pt x="31917" y="446345"/>
                  <a:pt x="102941" y="420771"/>
                </a:cubicBezTo>
                <a:cubicBezTo>
                  <a:pt x="124121" y="413197"/>
                  <a:pt x="160865" y="391263"/>
                  <a:pt x="167169" y="387820"/>
                </a:cubicBezTo>
                <a:cubicBezTo>
                  <a:pt x="168844" y="386935"/>
                  <a:pt x="170715" y="386345"/>
                  <a:pt x="172784" y="386345"/>
                </a:cubicBezTo>
                <a:close/>
                <a:moveTo>
                  <a:pt x="255517" y="0"/>
                </a:moveTo>
                <a:cubicBezTo>
                  <a:pt x="258966" y="295"/>
                  <a:pt x="263005" y="1279"/>
                  <a:pt x="267931" y="3639"/>
                </a:cubicBezTo>
                <a:cubicBezTo>
                  <a:pt x="279260" y="9049"/>
                  <a:pt x="393933" y="65016"/>
                  <a:pt x="438857" y="87048"/>
                </a:cubicBezTo>
                <a:cubicBezTo>
                  <a:pt x="445162" y="90098"/>
                  <a:pt x="447526" y="93540"/>
                  <a:pt x="446935" y="96786"/>
                </a:cubicBezTo>
                <a:cubicBezTo>
                  <a:pt x="447427" y="99933"/>
                  <a:pt x="445162" y="102884"/>
                  <a:pt x="441024" y="105245"/>
                </a:cubicBezTo>
                <a:cubicBezTo>
                  <a:pt x="439448" y="106130"/>
                  <a:pt x="435605" y="108097"/>
                  <a:pt x="430483" y="110655"/>
                </a:cubicBezTo>
                <a:lnTo>
                  <a:pt x="430483" y="165736"/>
                </a:lnTo>
                <a:cubicBezTo>
                  <a:pt x="434325" y="167998"/>
                  <a:pt x="436985" y="172031"/>
                  <a:pt x="436985" y="176851"/>
                </a:cubicBezTo>
                <a:cubicBezTo>
                  <a:pt x="436985" y="181080"/>
                  <a:pt x="434817" y="184621"/>
                  <a:pt x="431665" y="186982"/>
                </a:cubicBezTo>
                <a:cubicBezTo>
                  <a:pt x="431665" y="186982"/>
                  <a:pt x="437576" y="220129"/>
                  <a:pt x="439054" y="227506"/>
                </a:cubicBezTo>
                <a:cubicBezTo>
                  <a:pt x="440630" y="234883"/>
                  <a:pt x="407036" y="236654"/>
                  <a:pt x="408809" y="227506"/>
                </a:cubicBezTo>
                <a:cubicBezTo>
                  <a:pt x="410582" y="218260"/>
                  <a:pt x="416198" y="186982"/>
                  <a:pt x="416198" y="186982"/>
                </a:cubicBezTo>
                <a:cubicBezTo>
                  <a:pt x="413045" y="184621"/>
                  <a:pt x="410878" y="181080"/>
                  <a:pt x="410878" y="176851"/>
                </a:cubicBezTo>
                <a:cubicBezTo>
                  <a:pt x="410878" y="172031"/>
                  <a:pt x="413636" y="167998"/>
                  <a:pt x="417479" y="165736"/>
                </a:cubicBezTo>
                <a:lnTo>
                  <a:pt x="417479" y="116950"/>
                </a:lnTo>
                <a:cubicBezTo>
                  <a:pt x="403588" y="123737"/>
                  <a:pt x="386938" y="131802"/>
                  <a:pt x="376397" y="136818"/>
                </a:cubicBezTo>
                <a:cubicBezTo>
                  <a:pt x="376299" y="144294"/>
                  <a:pt x="376200" y="157080"/>
                  <a:pt x="375905" y="157277"/>
                </a:cubicBezTo>
                <a:cubicBezTo>
                  <a:pt x="373836" y="175670"/>
                  <a:pt x="370191" y="196031"/>
                  <a:pt x="369107" y="201834"/>
                </a:cubicBezTo>
                <a:cubicBezTo>
                  <a:pt x="370880" y="202719"/>
                  <a:pt x="379845" y="208621"/>
                  <a:pt x="379845" y="226719"/>
                </a:cubicBezTo>
                <a:cubicBezTo>
                  <a:pt x="379845" y="226818"/>
                  <a:pt x="379747" y="226916"/>
                  <a:pt x="379747" y="227014"/>
                </a:cubicBezTo>
                <a:cubicBezTo>
                  <a:pt x="379845" y="227506"/>
                  <a:pt x="379845" y="227998"/>
                  <a:pt x="379845" y="228490"/>
                </a:cubicBezTo>
                <a:cubicBezTo>
                  <a:pt x="376003" y="278948"/>
                  <a:pt x="355906" y="257211"/>
                  <a:pt x="351768" y="279342"/>
                </a:cubicBezTo>
                <a:cubicBezTo>
                  <a:pt x="344872" y="316030"/>
                  <a:pt x="312263" y="342587"/>
                  <a:pt x="291969" y="351833"/>
                </a:cubicBezTo>
                <a:cubicBezTo>
                  <a:pt x="280245" y="357144"/>
                  <a:pt x="268128" y="359800"/>
                  <a:pt x="255517" y="360095"/>
                </a:cubicBezTo>
                <a:cubicBezTo>
                  <a:pt x="242809" y="359800"/>
                  <a:pt x="230790" y="357144"/>
                  <a:pt x="219066" y="351833"/>
                </a:cubicBezTo>
                <a:cubicBezTo>
                  <a:pt x="198772" y="342587"/>
                  <a:pt x="166163" y="316030"/>
                  <a:pt x="159267" y="279342"/>
                </a:cubicBezTo>
                <a:cubicBezTo>
                  <a:pt x="155129" y="257211"/>
                  <a:pt x="135032" y="278948"/>
                  <a:pt x="131190" y="228490"/>
                </a:cubicBezTo>
                <a:cubicBezTo>
                  <a:pt x="131190" y="227998"/>
                  <a:pt x="131190" y="227506"/>
                  <a:pt x="131190" y="227014"/>
                </a:cubicBezTo>
                <a:cubicBezTo>
                  <a:pt x="131190" y="226916"/>
                  <a:pt x="131190" y="226818"/>
                  <a:pt x="131190" y="226719"/>
                </a:cubicBezTo>
                <a:cubicBezTo>
                  <a:pt x="131190" y="208621"/>
                  <a:pt x="140056" y="202719"/>
                  <a:pt x="141830" y="201834"/>
                </a:cubicBezTo>
                <a:cubicBezTo>
                  <a:pt x="140844" y="196031"/>
                  <a:pt x="137199" y="175670"/>
                  <a:pt x="135032" y="157277"/>
                </a:cubicBezTo>
                <a:cubicBezTo>
                  <a:pt x="134835" y="157080"/>
                  <a:pt x="134638" y="144294"/>
                  <a:pt x="134539" y="136818"/>
                </a:cubicBezTo>
                <a:cubicBezTo>
                  <a:pt x="115427" y="127671"/>
                  <a:pt x="75824" y="108589"/>
                  <a:pt x="70011" y="105245"/>
                </a:cubicBezTo>
                <a:cubicBezTo>
                  <a:pt x="65775" y="102884"/>
                  <a:pt x="63608" y="99933"/>
                  <a:pt x="64002" y="96786"/>
                </a:cubicBezTo>
                <a:cubicBezTo>
                  <a:pt x="63509" y="93540"/>
                  <a:pt x="65775" y="90098"/>
                  <a:pt x="72080" y="87048"/>
                </a:cubicBezTo>
                <a:cubicBezTo>
                  <a:pt x="117102" y="65016"/>
                  <a:pt x="231677" y="9049"/>
                  <a:pt x="243006" y="3639"/>
                </a:cubicBezTo>
                <a:cubicBezTo>
                  <a:pt x="247932" y="1279"/>
                  <a:pt x="252069" y="295"/>
                  <a:pt x="255517" y="0"/>
                </a:cubicBezTo>
                <a:close/>
              </a:path>
            </a:pathLst>
          </a:custGeom>
          <a:solidFill>
            <a:srgbClr val="344778"/>
          </a:solidFill>
          <a:ln>
            <a:noFill/>
          </a:ln>
          <a:effectLst/>
        </p:spPr>
        <p:txBody>
          <a:bodyPr lIns="81382" tIns="40691" rIns="81382" bIns="4069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109559-9C12-ED09-4733-AC222A271B4E}"/>
              </a:ext>
            </a:extLst>
          </p:cNvPr>
          <p:cNvSpPr txBox="1"/>
          <p:nvPr/>
        </p:nvSpPr>
        <p:spPr>
          <a:xfrm>
            <a:off x="5090142" y="5012573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InnoLegend</a:t>
            </a:r>
            <a:r>
              <a:rPr lang="en-US" altLang="zh-CN" sz="20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 </a:t>
            </a:r>
            <a:r>
              <a:rPr lang="zh-CN" altLang="en-US" sz="20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技术团队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40F016-5BA2-1223-1BC8-382F8B8F5CFC}"/>
              </a:ext>
            </a:extLst>
          </p:cNvPr>
          <p:cNvSpPr txBox="1"/>
          <p:nvPr/>
        </p:nvSpPr>
        <p:spPr>
          <a:xfrm>
            <a:off x="4007768" y="248360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  <a:ea typeface="方正小标宋简体" panose="03000509000000000000" pitchFamily="65" charset="-122"/>
              </a:rPr>
              <a:t>STM32H750 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电赛智能车 </a:t>
            </a:r>
            <a:r>
              <a:rPr lang="en-US" altLang="zh-CN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 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原理与实现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9508C8-EB3B-4F6A-51F4-491F3531C379}"/>
              </a:ext>
            </a:extLst>
          </p:cNvPr>
          <p:cNvSpPr txBox="1"/>
          <p:nvPr/>
        </p:nvSpPr>
        <p:spPr>
          <a:xfrm>
            <a:off x="3217934" y="3140968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欢迎各位同学交流、指正</a:t>
            </a:r>
          </a:p>
        </p:txBody>
      </p:sp>
    </p:spTree>
    <p:extLst>
      <p:ext uri="{BB962C8B-B14F-4D97-AF65-F5344CB8AC3E}">
        <p14:creationId xmlns:p14="http://schemas.microsoft.com/office/powerpoint/2010/main" val="223810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觅知网-不倒翁ID:189359941">
            <a:extLst>
              <a:ext uri="{FF2B5EF4-FFF2-40B4-BE49-F238E27FC236}">
                <a16:creationId xmlns:a16="http://schemas.microsoft.com/office/drawing/2014/main" id="{F92D8D8A-73D9-3FDE-A342-1735DE18D4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75179" y="2780928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+mn-lt"/>
              </a:rPr>
              <a:t>项目背景及设计</a:t>
            </a:r>
          </a:p>
        </p:txBody>
      </p:sp>
      <p:sp>
        <p:nvSpPr>
          <p:cNvPr id="3" name="觅知网-不倒翁ID:189359941">
            <a:extLst>
              <a:ext uri="{FF2B5EF4-FFF2-40B4-BE49-F238E27FC236}">
                <a16:creationId xmlns:a16="http://schemas.microsoft.com/office/drawing/2014/main" id="{0C4A70CE-CB51-118E-2A60-2D91132C449A}"/>
              </a:ext>
            </a:extLst>
          </p:cNvPr>
          <p:cNvSpPr txBox="1"/>
          <p:nvPr/>
        </p:nvSpPr>
        <p:spPr>
          <a:xfrm>
            <a:off x="5383367" y="18800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  <a:ea typeface="+mj-ea"/>
                <a:cs typeface="思源黑体 CN Regular" panose="020B0500000000000000" charset="-122"/>
              </a:rPr>
              <a:t>第一部分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3520EE-ED13-F982-D42A-37345FC99430}"/>
              </a:ext>
            </a:extLst>
          </p:cNvPr>
          <p:cNvSpPr txBox="1"/>
          <p:nvPr/>
        </p:nvSpPr>
        <p:spPr>
          <a:xfrm>
            <a:off x="4155506" y="3943410"/>
            <a:ext cx="38714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Project Background and Design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92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(1+min((1.5/#ppt_h),(1.5/#ppt_w))*((1-$)^7))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(1+min((1.5/#ppt_h),(1.5/#ppt_w))*((1-$)^7))*#ppt_w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(1+min((2/#ppt_h),(2/#ppt_w))*((1-$)^7))*#ppt_w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-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1-(1-$)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14E2-A475-7A9B-85DA-F38693AB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觅知网-不倒翁ID:189359941">
            <a:extLst>
              <a:ext uri="{FF2B5EF4-FFF2-40B4-BE49-F238E27FC236}">
                <a16:creationId xmlns:a16="http://schemas.microsoft.com/office/drawing/2014/main" id="{3D9B654C-B780-4292-40B1-1ABF6B2BC41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4600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1.1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项目背景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D14290-DDA0-6FD9-6D95-C87D2616D057}"/>
              </a:ext>
            </a:extLst>
          </p:cNvPr>
          <p:cNvSpPr txBox="1"/>
          <p:nvPr/>
        </p:nvSpPr>
        <p:spPr>
          <a:xfrm>
            <a:off x="1415480" y="2060848"/>
            <a:ext cx="9109012" cy="246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200000"/>
              </a:lnSpc>
            </a:pPr>
            <a:r>
              <a:rPr lang="zh-CN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项目主要针对硬件初学者，实现一个可以图形化编程的软件，用于控制</a:t>
            </a:r>
            <a:r>
              <a:rPr lang="en-US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STM32H750VBT6</a:t>
            </a:r>
            <a:r>
              <a:rPr lang="zh-CN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智能车运动。</a:t>
            </a:r>
            <a:endParaRPr lang="en-US" altLang="zh-CN" sz="20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利用</a:t>
            </a:r>
            <a:r>
              <a:rPr lang="en-US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语音识别帮助用户编程，加快开发效率；</a:t>
            </a:r>
            <a:endParaRPr lang="en-US" altLang="zh-CN" sz="20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支持</a:t>
            </a:r>
            <a:r>
              <a:rPr lang="en-US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YOLO</a:t>
            </a:r>
            <a:r>
              <a:rPr lang="zh-CN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本地化部署到</a:t>
            </a:r>
            <a:r>
              <a:rPr lang="en-US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K210</a:t>
            </a:r>
            <a:r>
              <a:rPr lang="zh-CN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摄像头模块中，实现基础的图像识别功能。</a:t>
            </a:r>
            <a:endParaRPr lang="zh-CN" altLang="zh-CN" sz="16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5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C473E-E2C8-EB72-99E6-A231D2C73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觅知网-不倒翁ID:189359941">
            <a:extLst>
              <a:ext uri="{FF2B5EF4-FFF2-40B4-BE49-F238E27FC236}">
                <a16:creationId xmlns:a16="http://schemas.microsoft.com/office/drawing/2014/main" id="{D997801E-1028-41FD-9C53-5BAD009582E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4600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1.2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项目设计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20FAE9-F272-C160-699B-A9A812050A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" t="5835" r="260" b="205"/>
          <a:stretch/>
        </p:blipFill>
        <p:spPr bwMode="auto">
          <a:xfrm>
            <a:off x="3263128" y="1628800"/>
            <a:ext cx="5665744" cy="4512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9AE591-B1F4-92C9-4B55-3550CE8F69CF}"/>
              </a:ext>
            </a:extLst>
          </p:cNvPr>
          <p:cNvSpPr txBox="1"/>
          <p:nvPr/>
        </p:nvSpPr>
        <p:spPr>
          <a:xfrm>
            <a:off x="1199456" y="1628800"/>
            <a:ext cx="6222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系统用例设计（用户视角）</a:t>
            </a:r>
          </a:p>
        </p:txBody>
      </p:sp>
    </p:spTree>
    <p:extLst>
      <p:ext uri="{BB962C8B-B14F-4D97-AF65-F5344CB8AC3E}">
        <p14:creationId xmlns:p14="http://schemas.microsoft.com/office/powerpoint/2010/main" val="221106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52800-BDB9-B961-BA6D-46C09462A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觅知网-不倒翁ID:189359941">
            <a:extLst>
              <a:ext uri="{FF2B5EF4-FFF2-40B4-BE49-F238E27FC236}">
                <a16:creationId xmlns:a16="http://schemas.microsoft.com/office/drawing/2014/main" id="{62517772-BD33-1B87-5426-5A38F2FB70F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4600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1.2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项目设计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8080B5-F2EC-0229-B3BA-A8134E9B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1892175"/>
            <a:ext cx="7632848" cy="44266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FF6103-A8EC-DD48-1BC5-E1877B67E64E}"/>
              </a:ext>
            </a:extLst>
          </p:cNvPr>
          <p:cNvSpPr txBox="1"/>
          <p:nvPr/>
        </p:nvSpPr>
        <p:spPr>
          <a:xfrm>
            <a:off x="1127448" y="1492065"/>
            <a:ext cx="6222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功能模块设计（代码视角）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DF31A7-4F15-4443-82A5-172701FA0D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52" b="96044" l="1504" r="92231">
                        <a14:foregroundMark x1="58396" y1="8571" x2="69925" y2="18022"/>
                        <a14:foregroundMark x1="75689" y1="42857" x2="92231" y2="43736"/>
                        <a14:foregroundMark x1="80451" y1="57143" x2="48872" y2="61538"/>
                        <a14:foregroundMark x1="48872" y1="61538" x2="44361" y2="56484"/>
                        <a14:foregroundMark x1="80201" y1="52967" x2="88972" y2="50110"/>
                        <a14:foregroundMark x1="89975" y1="48571" x2="88972" y2="58681"/>
                        <a14:foregroundMark x1="91479" y1="47912" x2="90226" y2="56484"/>
                        <a14:foregroundMark x1="92231" y1="58681" x2="91980" y2="60659"/>
                        <a14:foregroundMark x1="30576" y1="54286" x2="5013" y2="57143"/>
                        <a14:foregroundMark x1="10489" y1="75604" x2="10526" y2="75824"/>
                        <a14:foregroundMark x1="9273" y1="68352" x2="10489" y2="75604"/>
                        <a14:foregroundMark x1="9774" y1="78242" x2="9774" y2="78242"/>
                        <a14:foregroundMark x1="9774" y1="79780" x2="9774" y2="79780"/>
                        <a14:foregroundMark x1="12531" y1="77582" x2="12531" y2="77582"/>
                        <a14:foregroundMark x1="12531" y1="80440" x2="12531" y2="80440"/>
                        <a14:foregroundMark x1="15038" y1="77582" x2="15038" y2="77582"/>
                        <a14:foregroundMark x1="6516" y1="65714" x2="2005" y2="69231"/>
                        <a14:foregroundMark x1="30326" y1="48791" x2="38346" y2="42857"/>
                        <a14:foregroundMark x1="52381" y1="50769" x2="60150" y2="76703"/>
                        <a14:foregroundMark x1="51077" y1="91429" x2="50376" y2="92527"/>
                        <a14:foregroundMark x1="51358" y1="90989" x2="51077" y2="91429"/>
                        <a14:foregroundMark x1="51498" y1="90769" x2="51358" y2="90989"/>
                        <a14:foregroundMark x1="57393" y1="81538" x2="51498" y2="90769"/>
                        <a14:foregroundMark x1="55928" y1="90769" x2="55890" y2="90989"/>
                        <a14:foregroundMark x1="56642" y1="86593" x2="55928" y2="90769"/>
                        <a14:foregroundMark x1="65213" y1="81758" x2="65284" y2="82069"/>
                        <a14:foregroundMark x1="65163" y1="81538" x2="65213" y2="81758"/>
                        <a14:foregroundMark x1="65012" y1="80879" x2="65062" y2="81099"/>
                        <a14:foregroundMark x1="64962" y1="80659" x2="65012" y2="80879"/>
                        <a14:foregroundMark x1="64912" y1="80440" x2="64962" y2="80659"/>
                        <a14:foregroundMark x1="70816" y1="76264" x2="69987" y2="76703"/>
                        <a14:foregroundMark x1="78697" y1="72088" x2="70816" y2="76264"/>
                        <a14:foregroundMark x1="74436" y1="76044" x2="80201" y2="70330"/>
                        <a14:foregroundMark x1="81117" y1="69890" x2="71679" y2="75604"/>
                        <a14:foregroundMark x1="82206" y1="69231" x2="81117" y2="69890"/>
                        <a14:foregroundMark x1="83709" y1="69231" x2="83709" y2="69231"/>
                        <a14:foregroundMark x1="50376" y1="96044" x2="50376" y2="96044"/>
                        <a14:foregroundMark x1="9774" y1="81538" x2="9774" y2="81538"/>
                        <a14:foregroundMark x1="13033" y1="76044" x2="13033" y2="75824"/>
                        <a14:foregroundMark x1="12531" y1="75604" x2="12531" y2="75604"/>
                        <a14:foregroundMark x1="12030" y1="76703" x2="12030" y2="76703"/>
                        <a14:foregroundMark x1="15539" y1="77802" x2="15539" y2="77802"/>
                        <a14:foregroundMark x1="12782" y1="76044" x2="13033" y2="76264"/>
                        <a14:foregroundMark x1="12531" y1="76044" x2="13033" y2="74725"/>
                        <a14:foregroundMark x1="12782" y1="76264" x2="13534" y2="75604"/>
                        <a14:backgroundMark x1="70677" y1="81099" x2="70677" y2="81538"/>
                        <a14:backgroundMark x1="51880" y1="91429" x2="51880" y2="91429"/>
                        <a14:backgroundMark x1="51880" y1="90989" x2="51880" y2="90989"/>
                        <a14:backgroundMark x1="57143" y1="90989" x2="57143" y2="90989"/>
                        <a14:backgroundMark x1="56642" y1="90769" x2="56642" y2="90769"/>
                        <a14:backgroundMark x1="66416" y1="83516" x2="66416" y2="83516"/>
                        <a14:backgroundMark x1="68421" y1="82418" x2="68421" y2="82418"/>
                        <a14:backgroundMark x1="68421" y1="81758" x2="68421" y2="81758"/>
                        <a14:backgroundMark x1="67920" y1="81758" x2="67920" y2="81758"/>
                        <a14:backgroundMark x1="68421" y1="82637" x2="68421" y2="82637"/>
                        <a14:backgroundMark x1="68421" y1="82418" x2="68421" y2="82418"/>
                        <a14:backgroundMark x1="68170" y1="82198" x2="68170" y2="82198"/>
                        <a14:backgroundMark x1="68170" y1="82198" x2="68672" y2="83077"/>
                        <a14:backgroundMark x1="70927" y1="80659" x2="70927" y2="80659"/>
                        <a14:backgroundMark x1="70677" y1="80220" x2="70677" y2="80220"/>
                        <a14:backgroundMark x1="69925" y1="80879" x2="69925" y2="80879"/>
                        <a14:backgroundMark x1="69925" y1="80440" x2="69925" y2="80440"/>
                        <a14:backgroundMark x1="69925" y1="81538" x2="69925" y2="81538"/>
                        <a14:backgroundMark x1="68672" y1="82418" x2="68672" y2="82418"/>
                        <a14:backgroundMark x1="68672" y1="82418" x2="68672" y2="82418"/>
                        <a14:backgroundMark x1="68421" y1="82198" x2="68672" y2="82637"/>
                        <a14:backgroundMark x1="72431" y1="78681" x2="72431" y2="79780"/>
                        <a14:backgroundMark x1="72431" y1="78681" x2="73183" y2="79780"/>
                        <a14:backgroundMark x1="74687" y1="76703" x2="74687" y2="78462"/>
                        <a14:backgroundMark x1="74687" y1="76264" x2="74687" y2="76264"/>
                        <a14:backgroundMark x1="82707" y1="69890" x2="82707" y2="69890"/>
                        <a14:backgroundMark x1="11028" y1="76703" x2="11028" y2="76703"/>
                        <a14:backgroundMark x1="11529" y1="75824" x2="11529" y2="75824"/>
                        <a14:backgroundMark x1="11529" y1="76703" x2="11529" y2="76703"/>
                        <a14:backgroundMark x1="12281" y1="81978" x2="12281" y2="81978"/>
                        <a14:backgroundMark x1="12281" y1="81099" x2="12281" y2="81099"/>
                        <a14:backgroundMark x1="12281" y1="81319" x2="12281" y2="81319"/>
                        <a14:backgroundMark x1="12030" y1="80659" x2="12030" y2="80659"/>
                        <a14:backgroundMark x1="12030" y1="81319" x2="12030" y2="81319"/>
                        <a14:backgroundMark x1="12782" y1="81099" x2="12782" y2="81099"/>
                        <a14:backgroundMark x1="12531" y1="80659" x2="12531" y2="81319"/>
                        <a14:backgroundMark x1="13534" y1="76484" x2="13534" y2="76484"/>
                        <a14:backgroundMark x1="13534" y1="76044" x2="13534" y2="760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132856"/>
            <a:ext cx="1452774" cy="16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6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DF1AD-AD32-BB38-4FB5-2C970879C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觅知网-不倒翁ID:189359941">
            <a:extLst>
              <a:ext uri="{FF2B5EF4-FFF2-40B4-BE49-F238E27FC236}">
                <a16:creationId xmlns:a16="http://schemas.microsoft.com/office/drawing/2014/main" id="{FD6E119D-0204-EE68-6ABE-991DE5EB956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4600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1.3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项目优势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B96DBF-62B1-71BE-8032-6F5657042E9B}"/>
              </a:ext>
            </a:extLst>
          </p:cNvPr>
          <p:cNvSpPr txBox="1"/>
          <p:nvPr/>
        </p:nvSpPr>
        <p:spPr>
          <a:xfrm>
            <a:off x="1451484" y="2132856"/>
            <a:ext cx="9289032" cy="246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可视化反馈：</a:t>
            </a: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系统正常运行时，可以直观的控制智能车的运动；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全栈式编程：</a:t>
            </a: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小组从硬件开发板、硬件驱动层，到嵌入式开发，再到</a:t>
            </a:r>
            <a:r>
              <a:rPr lang="en-US" altLang="zh-CN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PC</a:t>
            </a: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端的图形化界面设计和优化，组员分工实现不同领域的代码，方便实现模块化设计；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方便用户使用：</a:t>
            </a:r>
            <a:r>
              <a:rPr lang="en-US" altLang="zh-CN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AI</a:t>
            </a:r>
            <a:r>
              <a:rPr lang="zh-CN" altLang="en-US" sz="20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语音识别路线并且实现初始化编程，可以拖拽实现</a:t>
            </a:r>
          </a:p>
        </p:txBody>
      </p:sp>
    </p:spTree>
    <p:extLst>
      <p:ext uri="{BB962C8B-B14F-4D97-AF65-F5344CB8AC3E}">
        <p14:creationId xmlns:p14="http://schemas.microsoft.com/office/powerpoint/2010/main" val="292204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觅知网-不倒翁ID:189359941">
            <a:extLst>
              <a:ext uri="{FF2B5EF4-FFF2-40B4-BE49-F238E27FC236}">
                <a16:creationId xmlns:a16="http://schemas.microsoft.com/office/drawing/2014/main" id="{E84F4731-6035-4BBA-6E54-8F8F0977CCB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7986" y="554589"/>
            <a:ext cx="4600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1.4  </a:t>
            </a:r>
            <a:r>
              <a:rPr lang="zh-CN" altLang="en-US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思源黑体 CN Regular" panose="020B0500000000000000" charset="-122"/>
              </a:rPr>
              <a:t>软硬件环境要求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98F57-39A0-AC7E-591C-6A380CB15859}"/>
              </a:ext>
            </a:extLst>
          </p:cNvPr>
          <p:cNvSpPr txBox="1"/>
          <p:nvPr/>
        </p:nvSpPr>
        <p:spPr>
          <a:xfrm>
            <a:off x="2825288" y="1628800"/>
            <a:ext cx="7198387" cy="421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p"/>
            </a:pPr>
            <a:r>
              <a:rPr lang="zh-CN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硬件环境需求：</a:t>
            </a:r>
            <a:endParaRPr lang="zh-CN" altLang="zh-CN" sz="16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开发板：</a:t>
            </a:r>
            <a:r>
              <a:rPr lang="zh-CN" altLang="zh-CN" b="1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自研</a:t>
            </a:r>
            <a:r>
              <a:rPr lang="en-US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STM32H750VBT6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群光开发板；</a:t>
            </a:r>
            <a:endParaRPr lang="zh-CN" altLang="zh-CN" sz="14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摄像头模块：</a:t>
            </a:r>
            <a:r>
              <a:rPr lang="en-US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K210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；</a:t>
            </a:r>
            <a:endParaRPr lang="zh-CN" altLang="zh-CN" sz="14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车模及摄像头支架：</a:t>
            </a:r>
            <a:r>
              <a:rPr lang="zh-CN" altLang="zh-CN" b="1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自研</a:t>
            </a:r>
            <a:r>
              <a:rPr lang="en-US" altLang="zh-CN" kern="100" dirty="0" err="1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InnoLegend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车模；</a:t>
            </a:r>
            <a:endParaRPr lang="zh-CN" altLang="zh-CN" sz="14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电机：</a:t>
            </a:r>
            <a:r>
              <a:rPr lang="en-US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MG310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；</a:t>
            </a:r>
            <a:endParaRPr lang="zh-CN" altLang="zh-CN" sz="14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电池：轮趣科技</a:t>
            </a:r>
            <a:r>
              <a:rPr lang="en-US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12V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锂电池；</a:t>
            </a:r>
            <a:endParaRPr lang="en-US" altLang="zh-CN" kern="100" dirty="0"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</a:pPr>
            <a:endParaRPr lang="zh-CN" altLang="zh-CN" sz="14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p"/>
            </a:pPr>
            <a:r>
              <a:rPr lang="zh-CN" altLang="zh-CN" sz="2000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软件环境需求：</a:t>
            </a:r>
            <a:endParaRPr lang="zh-CN" altLang="zh-CN" sz="16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内嵌</a:t>
            </a:r>
            <a:r>
              <a:rPr lang="en-US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Keil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嵌入式开发</a:t>
            </a:r>
            <a:r>
              <a:rPr lang="en-US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IDE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；</a:t>
            </a:r>
            <a:endParaRPr lang="zh-CN" altLang="zh-CN" sz="14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嵌入式</a:t>
            </a:r>
            <a:r>
              <a:rPr lang="en-US" altLang="zh-CN" kern="100" dirty="0" err="1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FreeRTOS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操作系统；</a:t>
            </a:r>
            <a:endParaRPr lang="zh-CN" altLang="zh-CN" sz="14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PC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端</a:t>
            </a:r>
            <a:r>
              <a:rPr lang="en-US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Windows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操作系统；</a:t>
            </a:r>
            <a:endParaRPr lang="zh-CN" altLang="zh-CN" sz="14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百度语音识别</a:t>
            </a:r>
            <a:r>
              <a:rPr lang="en-US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API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；</a:t>
            </a:r>
            <a:endParaRPr lang="zh-CN" altLang="zh-CN" sz="14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zh-CN" kern="100" dirty="0" err="1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Deepseek</a:t>
            </a:r>
            <a:r>
              <a:rPr lang="en-US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 API</a:t>
            </a:r>
            <a:r>
              <a:rPr lang="zh-CN" altLang="zh-CN" kern="1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；</a:t>
            </a:r>
            <a:endParaRPr lang="zh-CN" altLang="zh-CN" sz="1400" kern="100" dirty="0"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24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9165F-9883-4B22-5721-2080D2E3B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觅知网-不倒翁ID:189359941">
            <a:extLst>
              <a:ext uri="{FF2B5EF4-FFF2-40B4-BE49-F238E27FC236}">
                <a16:creationId xmlns:a16="http://schemas.microsoft.com/office/drawing/2014/main" id="{ECA46AA5-9CA5-01C3-6B51-4694EC8FA4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75179" y="2780928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+mn-lt"/>
              </a:rPr>
              <a:t>项目重难点介绍</a:t>
            </a:r>
          </a:p>
        </p:txBody>
      </p:sp>
      <p:sp>
        <p:nvSpPr>
          <p:cNvPr id="3" name="觅知网-不倒翁ID:189359941">
            <a:extLst>
              <a:ext uri="{FF2B5EF4-FFF2-40B4-BE49-F238E27FC236}">
                <a16:creationId xmlns:a16="http://schemas.microsoft.com/office/drawing/2014/main" id="{BEF20FD1-C22B-B5CC-F21C-4A0D858CBA7C}"/>
              </a:ext>
            </a:extLst>
          </p:cNvPr>
          <p:cNvSpPr txBox="1"/>
          <p:nvPr/>
        </p:nvSpPr>
        <p:spPr>
          <a:xfrm>
            <a:off x="5383367" y="18800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  <a:ea typeface="+mj-ea"/>
                <a:cs typeface="思源黑体 CN Regular" panose="020B0500000000000000" charset="-122"/>
              </a:rPr>
              <a:t>第二部分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4DFFD7-75D8-A3B9-7D2A-ECF8FFF2C3BD}"/>
              </a:ext>
            </a:extLst>
          </p:cNvPr>
          <p:cNvSpPr txBox="1"/>
          <p:nvPr/>
        </p:nvSpPr>
        <p:spPr>
          <a:xfrm>
            <a:off x="2927648" y="4077072"/>
            <a:ext cx="66210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Introduction to Key and Difficult Points of the Project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26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(1+min((1.5/#ppt_h),(1.5/#ppt_w))*((1-$)^7))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(1+min((1.5/#ppt_h),(1.5/#ppt_w))*((1-$)^7))*#ppt_w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(1+min((2/#ppt_h),(2/#ppt_w))*((1-$)^7))*#ppt_w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-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1-(1-$)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YxMmJlZDU2ZGMzN2IyZjY5N2I5YzcxNzkxZDc3Mz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6" val="{&quot;index&quot;:6,&quot;name&quot;:null,&quot;color&quot;:0,&quot;uid&quot;:6,&quot;displayname&quot;:&quot;Freeform 5&quot;,&quot;abstypecode&quot;:0,&quot;spid&quot;:25,&quot;nativeid&quot;:10,&quot;isexit&quot;:0,&quot;bhvcode&quot;:&quot;sppp&quot;,&quot;oindex&quot;:6,&quot;autoReverse&quot;:false,&quot;isClickTriggered&quot;:false,&quot;rangedatastart&quot;:0.5,&quot;rangedataend&quot;:1.0}"/>
  <p:tag name="ESO0002500326" val="OLDI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2" val="{&quot;index&quot;:2,&quot;name&quot;:null,&quot;color&quot;:0,&quot;uid&quot;:2,&quot;displayname&quot;:&quot;Oval 5&quot;,&quot;abstypecode&quot;:0,&quot;spid&quot;:46,&quot;nativeid&quot;:10,&quot;isexit&quot;:0,&quot;bhvcode&quot;:&quot;sppp&quot;,&quot;oindex&quot;:2,&quot;autoReverse&quot;:false,&quot;isClickTriggered&quot;:false,&quot;rangedatastart&quot;:0.25,&quot;rangedataend&quot;:1.0}"/>
  <p:tag name="ESO0004600326" val="OLDI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3" val="{&quot;index&quot;:3,&quot;name&quot;:null,&quot;color&quot;:0,&quot;uid&quot;:3,&quot;displayname&quot;:&quot;Oval 5&quot;,&quot;abstypecode&quot;:0,&quot;spid&quot;:47,&quot;nativeid&quot;:10,&quot;isexit&quot;:0,&quot;bhvcode&quot;:&quot;sppp&quot;,&quot;oindex&quot;:3,&quot;autoReverse&quot;:false,&quot;isClickTriggered&quot;:false,&quot;rangedatastart&quot;:0.25,&quot;rangedataend&quot;:1.0}"/>
  <p:tag name="ESO0004700326" val="OLDI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4" val="{&quot;index&quot;:4,&quot;name&quot;:null,&quot;color&quot;:0,&quot;uid&quot;:4,&quot;displayname&quot;:&quot;目录&quot;,&quot;abstypecode&quot;:0,&quot;spid&quot;:48,&quot;nativeid&quot;:10,&quot;isexit&quot;:0,&quot;bhvcode&quot;:&quot;sppp&quot;,&quot;oindex&quot;:4,&quot;autoReverse&quot;:false,&quot;isClickTriggered&quot;:false,&quot;rangedatastart&quot;:0.25,&quot;rangedataend&quot;:1.0}"/>
  <p:tag name="ESO0004800326" val="OLDI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5" val="{&quot;index&quot;:5,&quot;name&quot;:null,&quot;color&quot;:0,&quot;uid&quot;:5,&quot;displayname&quot;:&quot;CONTENTS&quot;,&quot;abstypecode&quot;:0,&quot;spid&quot;:49,&quot;nativeid&quot;:10,&quot;isexit&quot;:0,&quot;bhvcode&quot;:&quot;sppp&quot;,&quot;oindex&quot;:5,&quot;autoReverse&quot;:false,&quot;isClickTriggered&quot;:false,&quot;rangedatastart&quot;:0.25,&quot;rangedataend&quot;:1.0}"/>
  <p:tag name="ESO0004900326" val="OLDI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1100328" val="OLDID"/>
  <p:tag name="ESE00003" val="{&quot;index&quot;:3,&quot;name&quot;:null,&quot;color&quot;:0,&quot;uid&quot;:3,&quot;displayname&quot;:&quot;选题背景与意义&quot;,&quot;abstypecode&quot;:0,&quot;spid&quot;:11,&quot;nativeid&quot;:10,&quot;isexit&quot;:0,&quot;bhvcode&quot;:&quot;sppp&quot;,&quot;oindex&quot;:3,&quot;autoReverse&quot;:false,&quot;isClickTriggered&quot;:false,&quot;rangedatastart&quot;:0.25,&quot;rangedataend&quot;:1.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组 14&quot;,&quot;abstypecode&quot;:0,&quot;spid&quot;:15,&quot;nativeid&quot;:10,&quot;isexit&quot;:0,&quot;bhvcode&quot;:&quot;spp&quot;,&quot;oindex&quot;:1,&quot;autoReverse&quot;:false,&quot;isClickTriggered&quot;:false,&quot;rangedatastart&quot;:0.0,&quot;rangedataend&quot;:0.5}"/>
  <p:tag name="ESO0001500324" val="OLDI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1100328" val="OLDID"/>
  <p:tag name="ESE00003" val="{&quot;index&quot;:3,&quot;name&quot;:null,&quot;color&quot;:0,&quot;uid&quot;:3,&quot;displayname&quot;:&quot;选题背景与意义&quot;,&quot;abstypecode&quot;:0,&quot;spid&quot;:11,&quot;nativeid&quot;:10,&quot;isexit&quot;:0,&quot;bhvcode&quot;:&quot;sppp&quot;,&quot;oindex&quot;:3,&quot;autoReverse&quot;:false,&quot;isClickTriggered&quot;:false,&quot;rangedatastart&quot;:0.25,&quot;rangedataend&quot;:1.0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1100328" val="OLDID"/>
  <p:tag name="ESE00003" val="{&quot;index&quot;:3,&quot;name&quot;:null,&quot;color&quot;:0,&quot;uid&quot;:3,&quot;displayname&quot;:&quot;选题背景与意义&quot;,&quot;abstypecode&quot;:0,&quot;spid&quot;:11,&quot;nativeid&quot;:10,&quot;isexit&quot;:0,&quot;bhvcode&quot;:&quot;sppp&quot;,&quot;oindex&quot;:3,&quot;autoReverse&quot;:false,&quot;isClickTriggered&quot;:false,&quot;rangedatastart&quot;:0.25,&quot;rangedataend&quot;:1.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0300324" val="OLDID"/>
  <p:tag name="ESE00004" val="{&quot;index&quot;:4,&quot;name&quot;:null,&quot;color&quot;:0,&quot;uid&quot;:4,&quot;displayname&quot;:&quot;连接符 2&quot;,&quot;abstypecode&quot;:0,&quot;spid&quot;:3,&quot;nativeid&quot;:10,&quot;isexit&quot;:0,&quot;bhvcode&quot;:&quot;spp&quot;,&quot;oindex&quot;:4,&quot;autoReverse&quot;:false,&quot;isClickTriggered&quot;:false,&quot;rangedatastart&quot;:0.5,&quot;rangedataend&quot;:1.0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1100328" val="OLDID"/>
  <p:tag name="ESE00003" val="{&quot;index&quot;:3,&quot;name&quot;:null,&quot;color&quot;:0,&quot;uid&quot;:3,&quot;displayname&quot;:&quot;选题背景与意义&quot;,&quot;abstypecode&quot;:0,&quot;spid&quot;:11,&quot;nativeid&quot;:10,&quot;isexit&quot;:0,&quot;bhvcode&quot;:&quot;sppp&quot;,&quot;oindex&quot;:3,&quot;autoReverse&quot;:false,&quot;isClickTriggered&quot;:false,&quot;rangedatastart&quot;:0.25,&quot;rangedataend&quot;:1.0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1100328" val="OLDID"/>
  <p:tag name="ESE00003" val="{&quot;index&quot;:3,&quot;name&quot;:null,&quot;color&quot;:0,&quot;uid&quot;:3,&quot;displayname&quot;:&quot;选题背景与意义&quot;,&quot;abstypecode&quot;:0,&quot;spid&quot;:11,&quot;nativeid&quot;:10,&quot;isexit&quot;:0,&quot;bhvcode&quot;:&quot;sppp&quot;,&quot;oindex&quot;:3,&quot;autoReverse&quot;:false,&quot;isClickTriggered&quot;:false,&quot;rangedatastart&quot;:0.25,&quot;rangedataend&quot;:1.0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选题背景与意义&quot;,&quot;abstypecode&quot;:0,&quot;spid&quot;:18,&quot;nativeid&quot;:10,&quot;isexit&quot;:0,&quot;bhvcode&quot;:&quot;spp&quot;,&quot;oindex&quot;:1,&quot;autoReverse&quot;:false,&quot;isClickTriggered&quot;:false,&quot;rangedatastart&quot;:0.0,&quot;rangedataend&quot;:0.5}"/>
  <p:tag name="ESO0001800355" val="OLDI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0400324" val="OLDID"/>
  <p:tag name="ESE00005" val="{&quot;index&quot;:5,&quot;name&quot;:null,&quot;color&quot;:0,&quot;uid&quot;:5,&quot;displayname&quot;:&quot;圆角矩形 3&quot;,&quot;abstypecode&quot;:0,&quot;spid&quot;:4,&quot;nativeid&quot;:10,&quot;isexit&quot;:0,&quot;bhvcode&quot;:&quot;spp&quot;,&quot;oindex&quot;:5,&quot;autoReverse&quot;:false,&quot;isClickTriggered&quot;:false,&quot;rangedatastart&quot;:0.5,&quot;rangedataend&quot;:1.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0700324" val="OLDID"/>
  <p:tag name="ESE00007" val="{&quot;index&quot;:7,&quot;name&quot;:null,&quot;color&quot;:0,&quot;uid&quot;:7,&quot;displayname&quot;:&quot;连接符 6&quot;,&quot;abstypecode&quot;:0,&quot;spid&quot;:7,&quot;nativeid&quot;:10,&quot;isexit&quot;:0,&quot;bhvcode&quot;:&quot;spp&quot;,&quot;oindex&quot;:7,&quot;autoReverse&quot;:false,&quot;isClickTriggered&quot;:false,&quot;rangedatastart&quot;:0.5,&quot;rangedataend&quot;:1.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组 14&quot;,&quot;abstypecode&quot;:0,&quot;spid&quot;:15,&quot;nativeid&quot;:10,&quot;isexit&quot;:0,&quot;bhvcode&quot;:&quot;spp&quot;,&quot;oindex&quot;:1,&quot;autoReverse&quot;:false,&quot;isClickTriggered&quot;:false,&quot;rangedatastart&quot;:0.0,&quot;rangedataend&quot;:0.5}"/>
  <p:tag name="ESO0001500328" val="OLDI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0800328" val="OLDID"/>
  <p:tag name="ESE00002" val="{&quot;index&quot;:2,&quot;name&quot;:null,&quot;color&quot;:0,&quot;uid&quot;:2,&quot;displayname&quot;:&quot;独爱礼坊7&quot;,&quot;abstypecode&quot;:0,&quot;spid&quot;:8,&quot;nativeid&quot;:10,&quot;isexit&quot;:0,&quot;bhvcode&quot;:&quot;sppp&quot;,&quot;oindex&quot;:2,&quot;autoReverse&quot;:false,&quot;isClickTriggered&quot;:false,&quot;rangedatastart&quot;:0.25,&quot;rangedataend&quot;:0.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4" val="{&quot;index&quot;:4,&quot;name&quot;:null,&quot;color&quot;:0,&quot;uid&quot;:4,&quot;displayname&quot;:&quot;连接符 17&quot;,&quot;abstypecode&quot;:0,&quot;spid&quot;:18,&quot;nativeid&quot;:0,&quot;isexit&quot;:0,&quot;bhvcode&quot;:&quot;spp&quot;,&quot;oindex&quot;:4,&quot;autoReverse&quot;:false,&quot;isClickTriggered&quot;:false,&quot;rangedatastart&quot;:0.75,&quot;rangedataend&quot;:1.25}"/>
  <p:tag name="ESO0001800328" val="OLDI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1" val="{&quot;index&quot;:1,&quot;name&quot;:null,&quot;color&quot;:0,&quot;uid&quot;:1,&quot;displayname&quot;:&quot;组 14&quot;,&quot;abstypecode&quot;:0,&quot;spid&quot;:15,&quot;nativeid&quot;:10,&quot;isexit&quot;:0,&quot;bhvcode&quot;:&quot;spp&quot;,&quot;oindex&quot;:1,&quot;autoReverse&quot;:false,&quot;isClickTriggered&quot;:false,&quot;rangedatastart&quot;:0.0,&quot;rangedataend&quot;:0.5}"/>
  <p:tag name="ESO0001500326" val="OLDID"/>
</p:tagLst>
</file>

<file path=ppt/theme/theme1.xml><?xml version="1.0" encoding="utf-8"?>
<a:theme xmlns:a="http://schemas.openxmlformats.org/drawingml/2006/main" name="主题色">
  <a:themeElements>
    <a:clrScheme name="Office">
      <a:dk1>
        <a:srgbClr val="000000"/>
      </a:dk1>
      <a:lt1>
        <a:srgbClr val="FFFFFF"/>
      </a:lt1>
      <a:dk2>
        <a:srgbClr val="E60012"/>
      </a:dk2>
      <a:lt2>
        <a:srgbClr val="E7E6E6"/>
      </a:lt2>
      <a:accent1>
        <a:srgbClr val="344778"/>
      </a:accent1>
      <a:accent2>
        <a:srgbClr val="ED7D31"/>
      </a:accent2>
      <a:accent3>
        <a:srgbClr val="A5A5A5"/>
      </a:accent3>
      <a:accent4>
        <a:srgbClr val="FFC000"/>
      </a:accent4>
      <a:accent5>
        <a:srgbClr val="C00101"/>
      </a:accent5>
      <a:accent6>
        <a:srgbClr val="FFE699"/>
      </a:accent6>
      <a:hlink>
        <a:srgbClr val="0563C1"/>
      </a:hlink>
      <a:folHlink>
        <a:srgbClr val="954F72"/>
      </a:folHlink>
    </a:clrScheme>
    <a:fontScheme name="思源宋体">
      <a:majorFont>
        <a:latin typeface="思源宋体 CN Heavy"/>
        <a:ea typeface="思源宋体 CN Heavy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游ゴシック"/>
        <a:font script="Hang" typeface="맑은 고딕"/>
        <a:font script="Hans" typeface="思源黑体 CN Regular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xseqc xmlns:xsd="http://www.w3.org/2001/XMLSchema" xmlns:xsi="http://www.w3.org/2001/XMLSchema-instance">
  <xeff index="1" displayname="选题背景与意义" abstypecode="0" spid="18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Freeform 9" abstypecode="0" spid="68" nativeid="10" isexit="0" bhvcode="scccp" oindex="2">
    <color red="0" green="0" blue="0"/>
    <uid>2</uid>
    <rangedata start="0.5" end="1.25"/>
    <autoReverse>false</autoReverse>
    <isclicktri>false</isclicktri>
    <repeatcount>1</repeatcount>
  </xeff>
  <xeff index="3" displayname="Freeform 10" abstypecode="0" spid="62" nativeid="10" isexit="0" bhvcode="scccp" oindex="3">
    <color red="0" green="0" blue="0"/>
    <uid>3</uid>
    <rangedata start="0.5" end="1.25"/>
    <autoReverse>false</autoReverse>
    <isclicktri>false</isclicktri>
    <repeatcount>1</repeatcount>
  </xeff>
  <xeff index="4" displayname="Freeform 11" abstypecode="0" spid="58" nativeid="10" isexit="0" bhvcode="scccp" oindex="4">
    <color red="0" green="0" blue="0"/>
    <uid>4</uid>
    <rangedata start="0.5" end="1.25"/>
    <autoReverse>false</autoReverse>
    <isclicktri>false</isclicktri>
    <repeatcount>1</repeatcount>
  </xeff>
  <xeff index="5" displayname="组 4" abstypecode="0" spid="5" nativeid="10" isexit="0" bhvcode="scccp" oindex="5">
    <color red="0" green="0" blue="0"/>
    <uid>5</uid>
    <rangedata start="0.5" end="1.25"/>
    <autoReverse>false</autoReverse>
    <isclicktri>false</isclicktri>
    <repeatcount>1</repeatcount>
  </xeff>
  <xeff index="6" displayname="组 5" abstypecode="0" spid="6" nativeid="10" isexit="0" bhvcode="scccp" oindex="6">
    <color red="0" green="0" blue="0"/>
    <uid>6</uid>
    <rangedata start="0.5" end="1.25"/>
    <autoReverse>false</autoReverse>
    <isclicktri>false</isclicktri>
    <repeatcount>1</repeatcount>
  </xeff>
  <xeff index="7" displayname="组 6" abstypecode="0" spid="7" nativeid="10" isexit="0" bhvcode="scccp" oindex="7">
    <color red="0" green="0" blue="0"/>
    <uid>7</uid>
    <rangedata start="0.5" end="1.25"/>
    <autoReverse>false</autoReverse>
    <isclicktri>false</isclicktri>
    <repeatcount>1</repeatcount>
  </xeff>
  <xeff index="8" displayname="组 7" abstypecode="0" spid="8" nativeid="10" isexit="0" bhvcode="scccp" oindex="8">
    <color red="0" green="0" blue="0"/>
    <uid>8</uid>
    <rangedata start="0.5" end="1.25"/>
    <autoReverse>false</autoReverse>
    <isclicktri>false</isclicktri>
    <repeatcount>1</repeatcount>
  </xeff>
  <xeff index="9" displayname="组 91" abstypecode="0" spid="92" nativeid="10" isexit="0" bhvcode="scccp" oindex="9">
    <color red="0" green="0" blue="0"/>
    <uid>9</uid>
    <rangedata start="0.5" end="1.25"/>
    <autoReverse>false</autoReverse>
    <isclicktri>false</isclicktri>
    <repeatcount>1</repeatcount>
  </xeff>
  <xeff index="10" displayname="Freeform 39" abstypecode="0" spid="114" nativeid="10" isexit="0" bhvcode="scccp" oindex="10">
    <color red="0" green="0" blue="0"/>
    <uid>10</uid>
    <rangedata start="0.5" end="1.25"/>
    <autoReverse>false</autoReverse>
    <isclicktri>false</isclicktri>
    <repeatcount>1</repeatcount>
  </xeff>
  <xeff index="11" displayname="组 15" abstypecode="0" spid="115" nativeid="10" isexit="0" bhvcode="scccp" oindex="11">
    <color red="0" green="0" blue="0"/>
    <uid>11</uid>
    <rangedata start="0.5" end="1.25"/>
    <autoReverse>false</autoReverse>
    <isclicktri>false</isclicktri>
    <repeatcount>1</repeatcount>
  </xeff>
  <xeff index="12" displayname="同心圆 40" abstypecode="0" spid="38" nativeid="10" isexit="0" bhvcode="spp" oindex="12">
    <color red="0" green="0" blue="0"/>
    <uid>12</uid>
    <rangedata start="1" end="1.5"/>
    <autoReverse>false</autoReverse>
    <isclicktri>false</isclicktri>
    <repeatcount>1</repeatcount>
  </xeff>
  <xeff index="13" displayname="同心圆 48" abstypecode="0" spid="32" nativeid="10" isexit="0" bhvcode="spp" oindex="13">
    <color red="0" green="0" blue="0"/>
    <uid>13</uid>
    <rangedata start="0.75" end="1.25"/>
    <autoReverse>false</autoReverse>
    <isclicktri>false</isclicktri>
    <repeatcount>1</repeatcount>
  </xeff>
  <xeff index="14" displayname="组 10" abstypecode="0" spid="11" nativeid="10" isexit="0" bhvcode="spp" oindex="14">
    <color red="0" green="0" blue="0"/>
    <uid>14</uid>
    <rangedata start="0.75" end="1.25"/>
    <autoReverse>false</autoReverse>
    <isclicktri>false</isclicktri>
    <repeatcount>1</repeatcount>
  </xeff>
  <xeff index="15" displayname="同心圆 58" abstypecode="0" spid="26" nativeid="10" isexit="0" bhvcode="spp" oindex="15">
    <color red="0" green="0" blue="0"/>
    <uid>15</uid>
    <rangedata start="1.25" end="1.75"/>
    <autoReverse>false</autoReverse>
    <isclicktri>false</isclicktri>
    <repeatcount>1</repeatcount>
  </xeff>
  <xeff index="16" displayname="组 12" abstypecode="0" spid="13" nativeid="10" isexit="0" bhvcode="spp" oindex="16">
    <color red="0" green="0" blue="0"/>
    <uid>16</uid>
    <rangedata start="1" end="1.5"/>
    <autoReverse>false</autoReverse>
    <isclicktri>false</isclicktri>
    <repeatcount>1</repeatcount>
  </xeff>
  <xeff index="17" displayname="组 13" abstypecode="0" spid="14" nativeid="10" isexit="0" bhvcode="spp" oindex="17">
    <color red="0" green="0" blue="0"/>
    <uid>17</uid>
    <rangedata start="1.25" end="1.75"/>
    <autoReverse>false</autoReverse>
    <isclicktri>false</isclicktri>
    <repeatcount>1</repeatcount>
  </xeff>
  <xeff index="18" displayname="椭圆 23" abstypecode="0" spid="119" nativeid="10" isexit="0" bhvcode="spp" oindex="18">
    <color red="0" green="0" blue="0"/>
    <uid>18</uid>
    <rangedata start="1.25" end="1.75"/>
    <autoReverse>false</autoReverse>
    <isclicktri>false</isclicktri>
    <repeatcount>1</repeatcount>
  </xeff>
  <xeff index="19" displayname="椭圆 9" abstypecode="0" spid="120" nativeid="10" isexit="0" bhvcode="spp" oindex="19">
    <color red="0" green="0" blue="0"/>
    <uid>19</uid>
    <rangedata start="1" end="1.5"/>
    <autoReverse>false</autoReverse>
    <isclicktri>false</isclicktri>
    <repeatcount>1</repeatcount>
  </xeff>
  <xeff index="20" displayname="椭圆 13" abstypecode="0" spid="121" nativeid="10" isexit="0" bhvcode="spp" oindex="20">
    <color red="0" green="0" blue="0"/>
    <uid>20</uid>
    <rangedata start="0.75" end="1.25"/>
    <autoReverse>false</autoReverse>
    <isclicktri>false</isclicktri>
    <repeatcount>1</repeatcount>
  </xeff>
  <sldid>-1</sldid>
</xseqc>
</file>

<file path=customXml/item10.xml><?xml version="1.0" encoding="utf-8"?>
<xseqc xmlns:xsd="http://www.w3.org/2001/XMLSchema" xmlns:xsi="http://www.w3.org/2001/XMLSchema-instance">
  <xeff index="1" displayname="感谢您下载觅知网提供的原创PPT作品,为了您和觅知网以及原创作者的利益,请勿复制、传播、销售,否则将承担法律责任!觅知网将对作品进行维权,按照传播下载次数进行十倍的索取赔偿! 1、在觅知网出售的PPT模板是免版税类(RF:Royalty-Free)正版受《中华人民共和国著作法》和《世界版权公约》的保护,作品的所有权、版权和著作权归觅知网所有,您下载的是PPT模板素材的使用权。 2、不得将觅知网的PPT模板、PPT素材,本身用于再出售,或者出租、出借、转让、分销、发布或者作为礼物供他人使用,不得转授权、出卖、转让本协议或者本协议中的权利。 3、禁止将作品输入商标或者服务标记使用 更多模板烦请登录:http://www.51miz.com/ppt/" abstypecode="0" spid="2" nativeid="22" isexit="0" bhvcode="sf" oindex="1">
    <color red="0" green="0" blue="0"/>
    <uid>1</uid>
    <rangedata start="0.25" end="0.75"/>
    <autoReverse>false</autoReverse>
    <isclicktri>false</isclicktri>
    <repeatcount>1</repeatcount>
  </xeff>
  <xeff index="2" displayname="版权声明" abstypecode="0" spid="18" nativeid="10" isexit="0" bhvcode="spp" oindex="2">
    <color red="0" green="0" blue="0"/>
    <uid>2</uid>
    <rangedata start="0" end="0.5"/>
    <autoReverse>false</autoReverse>
    <isclicktri>false</isclicktri>
    <repeatcount>1</repeatcount>
  </xeff>
  <sldid>-1</sldid>
</xseqc>
</file>

<file path=customXml/item11.xml><?xml version="1.0" encoding="utf-8"?>
<xseqc xmlns:xsd="http://www.w3.org/2001/XMLSchema" xmlns:xsi="http://www.w3.org/2001/XMLSchema-instance">
  <xeff index="1" displayname="选题背景与意义" abstypecode="0" spid="18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图表 1" abstypecode="0" spid="2" nativeid="10" isexit="0" bhvcode="sf" oindex="2">
    <color red="0" green="0" blue="0"/>
    <uid>2</uid>
    <rangedata start="0.75" end="1.25"/>
    <autoReverse>false</autoReverse>
    <isclicktri>false</isclicktri>
    <repeatcount>1</repeatcount>
  </xeff>
  <xeff index="3" displayname="图 2" abstypecode="0" spid="3" nativeid="10" isexit="0" bhvcode="sppp" oindex="3">
    <color red="0" green="0" blue="0"/>
    <uid>3</uid>
    <rangedata start="0.5" end="1"/>
    <autoReverse>false</autoReverse>
    <isclicktri>false</isclicktri>
    <repeatcount>1</repeatcount>
  </xeff>
  <sldid>-1</sldid>
</xseqc>
</file>

<file path=customXml/item12.xml><?xml version="1.0" encoding="utf-8"?>
<xseqc xmlns:xsd="http://www.w3.org/2001/XMLSchema" xmlns:xsi="http://www.w3.org/2001/XMLSchema-instance">
  <xeff index="1" displayname="组 14" abstypecode="0" spid="15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独爱礼坊7" abstypecode="0" spid="8" nativeid="10" isexit="0" bhvcode="sppp" oindex="2">
    <color red="0" green="0" blue="0"/>
    <uid>2</uid>
    <rangedata start="0.5" end="1"/>
    <autoReverse>false</autoReverse>
    <isclicktri>false</isclicktri>
    <repeatcount>1</repeatcount>
  </xeff>
  <xeff index="3" displayname="选题背景与意义" abstypecode="0" spid="11" nativeid="10" isexit="0" bhvcode="sppp" oindex="3">
    <color red="0" green="0" blue="0"/>
    <uid>3</uid>
    <rangedata start="0.25" end="1"/>
    <autoReverse>false</autoReverse>
    <isclicktri>false</isclicktri>
    <repeatcount>1</repeatcount>
  </xeff>
  <xeff index="4" displayname="连接符 17" abstypecode="0" spid="18" nativeid="0" isexit="0" bhvcode="spp" oindex="4">
    <color red="0" green="0" blue="0"/>
    <uid>4</uid>
    <rangedata start="0.75" end="1.25"/>
    <autoReverse>false</autoReverse>
    <isclicktri>false</isclicktri>
    <repeatcount>1</repeatcount>
  </xeff>
  <xeff index="5" displayname="单击此处输入你的正文,文字是您思想的提炼,为了最终演示发布的良好效果,请尽量言简意赅的阐述观点；单击此处输入你的正文；" abstypecode="0" spid="16" nativeid="0" isexit="0" bhvcode="spp" oindex="5">
    <color red="0" green="0" blue="0"/>
    <uid>5</uid>
    <rangedata start="1" end="1.5"/>
    <autoReverse>false</autoReverse>
    <isclicktri>false</isclicktri>
    <repeatcount>1</repeatcount>
  </xeff>
  <xeff index="6" displayname="第一部分" abstypecode="0" spid="12" nativeid="10" isexit="0" bhvcode="sppp" oindex="6">
    <color red="0" green="0" blue="0"/>
    <uid>6</uid>
    <rangedata start="0.5" end="1"/>
    <autoReverse>false</autoReverse>
    <isclicktri>false</isclicktri>
    <repeatcount>1</repeatcount>
  </xeff>
  <sldid>-1</sldid>
</xseqc>
</file>

<file path=customXml/item13.xml><?xml version="1.0" encoding="utf-8"?>
<xseqc xmlns:xsd="http://www.w3.org/2001/XMLSchema" xmlns:xsi="http://www.w3.org/2001/XMLSchema-instance">
  <xeff index="1" displayname="圆角矩形 16" abstypecode="0" spid="17" nativeid="10" isexit="0" bhvcode="spp" oindex="1">
    <color red="0" green="0" blue="0"/>
    <uid>1</uid>
    <rangedata start="0.5" end="1"/>
    <autoReverse>false</autoReverse>
    <isclicktri>false</isclicktri>
    <repeatcount>1</repeatcount>
  </xeff>
  <xeff index="2" displayname="圆角矩形 30" abstypecode="0" spid="31" nativeid="10" isexit="0" bhvcode="spp" oindex="6">
    <color red="0" green="0" blue="0"/>
    <uid>2</uid>
    <rangedata start="0.5" end="1"/>
    <autoReverse>false</autoReverse>
    <isclicktri>false</isclicktri>
    <repeatcount>1</repeatcount>
  </xeff>
  <xeff index="3" displayname="形状: 形状 22" abstypecode="0" spid="23" nativeid="10" isexit="0" bhvcode="spp" oindex="2">
    <color red="0" green="0" blue="0"/>
    <uid>3</uid>
    <rangedata start="0.5" end="1"/>
    <autoReverse>false</autoReverse>
    <isclicktri>false</isclicktri>
    <repeatcount>1</repeatcount>
  </xeff>
  <xeff index="4" displayname="形状: 形状 31" abstypecode="0" spid="32" nativeid="10" isexit="0" bhvcode="spp" oindex="7">
    <color red="0" green="0" blue="0"/>
    <uid>4</uid>
    <rangedata start="0.5" end="1"/>
    <autoReverse>false</autoReverse>
    <isclicktri>false</isclicktri>
    <repeatcount>1</repeatcount>
  </xeff>
  <xeff index="5" displayname="矩形 25" abstypecode="0" spid="26" nativeid="10" isexit="0" bhvcode="spp" oindex="3">
    <color red="0" green="0" blue="0"/>
    <uid>5</uid>
    <rangedata start="0.5" end="1"/>
    <autoReverse>false</autoReverse>
    <isclicktri>false</isclicktri>
    <repeatcount>1</repeatcount>
  </xeff>
  <xeff index="6" displayname="矩形 32" abstypecode="0" spid="33" nativeid="10" isexit="0" bhvcode="spp" oindex="8">
    <color red="0" green="0" blue="0"/>
    <uid>6</uid>
    <rangedata start="0.5" end="1"/>
    <autoReverse>false</autoReverse>
    <isclicktri>false</isclicktri>
    <repeatcount>1</repeatcount>
  </xeff>
  <xeff index="7" displayname="组 26" abstypecode="0" spid="27" nativeid="10" isexit="0" bhvcode="spp" oindex="4">
    <color red="0" green="0" blue="0"/>
    <uid>7</uid>
    <rangedata start="0.5" end="1"/>
    <autoReverse>false</autoReverse>
    <isclicktri>false</isclicktri>
    <repeatcount>1</repeatcount>
  </xeff>
  <xeff index="8" displayname="组 33" abstypecode="0" spid="34" nativeid="10" isexit="0" bhvcode="spp" oindex="9">
    <color red="0" green="0" blue="0"/>
    <uid>8</uid>
    <rangedata start="0.5" end="1"/>
    <autoReverse>false</autoReverse>
    <isclicktri>false</isclicktri>
    <repeatcount>1</repeatcount>
  </xeff>
  <xeff index="9" displayname="图 29" abstypecode="0" spid="30" nativeid="10" isexit="0" bhvcode="spp" oindex="5">
    <color red="0" green="0" blue="0"/>
    <uid>9</uid>
    <rangedata start="0.5" end="1"/>
    <autoReverse>false</autoReverse>
    <isclicktri>false</isclicktri>
    <repeatcount>1</repeatcount>
  </xeff>
  <xeff index="10" displayname="图 36" abstypecode="0" spid="37" nativeid="10" isexit="0" bhvcode="spp" oindex="10">
    <color red="0" green="0" blue="0"/>
    <uid>10</uid>
    <rangedata start="0.5" end="1"/>
    <autoReverse>false</autoReverse>
    <isclicktri>false</isclicktri>
    <repeatcount>1</repeatcount>
  </xeff>
  <xeff index="11" displayname="选题背景与意义" abstypecode="0" spid="18" nativeid="10" isexit="0" bhvcode="spp" oindex="11">
    <color red="0" green="0" blue="0"/>
    <uid>11</uid>
    <rangedata start="0" end="0.5"/>
    <autoReverse>false</autoReverse>
    <isclicktri>false</isclicktri>
    <repeatcount>1</repeatcount>
  </xeff>
  <xeff index="12" displayname="椭圆 2" abstypecode="0" spid="3" nativeid="0" isexit="0" bhvcode="spp" oindex="12">
    <color red="0" green="0" blue="0"/>
    <uid>12</uid>
    <rangedata start="0.75" end="1.25"/>
    <autoReverse>false</autoReverse>
    <isclicktri>false</isclicktri>
    <repeatcount>1</repeatcount>
  </xeff>
  <xeff index="13" displayname="单击此处输入你的正文,文字是您思想的提炼,为了最终演示发布的良好效果,请尽量言简意赅的阐述观点；根据需要可酌情增减文字,以便观者可以准确理解您所传达的信息。单击此处输入你的正文,文字是您思想的提炼。" abstypecode="0" spid="4" nativeid="0" isexit="0" bhvcode="spp" oindex="13">
    <color red="0" green="0" blue="0"/>
    <uid>13</uid>
    <rangedata start="0.75" end="1.25"/>
    <autoReverse>false</autoReverse>
    <isclicktri>false</isclicktri>
    <repeatcount>1</repeatcount>
  </xeff>
  <xeff index="14" displayname="请添加小标题" abstypecode="0" spid="5" nativeid="0" isexit="0" bhvcode="spp" oindex="14">
    <color red="0" green="0" blue="0"/>
    <uid>14</uid>
    <rangedata start="0.75" end="1.25"/>
    <autoReverse>false</autoReverse>
    <isclicktri>false</isclicktri>
    <repeatcount>1</repeatcount>
  </xeff>
  <xeff index="15" displayname="椭圆 7" abstypecode="0" spid="8" nativeid="0" isexit="0" bhvcode="spp" oindex="15">
    <color red="0" green="0" blue="0"/>
    <uid>15</uid>
    <rangedata start="1" end="1.5"/>
    <autoReverse>false</autoReverse>
    <isclicktri>false</isclicktri>
    <repeatcount>1</repeatcount>
  </xeff>
  <xeff index="16" displayname="单击此处输入你的正文,文字是您思想的提炼,为了最终演示发布的良好效果,请尽量言简意赅的阐述观点；根据需要可酌情增减文字,以便观者可以准确理解您所传达的信息。单击此处输入你的正文,文字是您思想的提炼。" abstypecode="0" spid="9" nativeid="0" isexit="0" bhvcode="spp" oindex="16">
    <color red="0" green="0" blue="0"/>
    <uid>16</uid>
    <rangedata start="1" end="1.5"/>
    <autoReverse>false</autoReverse>
    <isclicktri>false</isclicktri>
    <repeatcount>1</repeatcount>
  </xeff>
  <xeff index="17" displayname="请添加小标题" abstypecode="0" spid="10" nativeid="0" isexit="0" bhvcode="spp" oindex="17">
    <color red="0" green="0" blue="0"/>
    <uid>17</uid>
    <rangedata start="1" end="1.5"/>
    <autoReverse>false</autoReverse>
    <isclicktri>false</isclicktri>
    <repeatcount>1</repeatcount>
  </xeff>
  <xeff index="18" displayname="椭圆 12" abstypecode="0" spid="13" nativeid="0" isexit="0" bhvcode="spp" oindex="18">
    <color red="0" green="0" blue="0"/>
    <uid>18</uid>
    <rangedata start="1.25" end="1.75"/>
    <autoReverse>false</autoReverse>
    <isclicktri>false</isclicktri>
    <repeatcount>1</repeatcount>
  </xeff>
  <xeff index="19" displayname="单击此处输入你的正文,文字是您思想的提炼,为了最终演示发布的良好效果,请尽量言简意赅的阐述观点；根据需要可酌情增减文字,以便观者可以准确理解您所传达的信息。单击此处输入你的正文,文字是您思想的提炼。" abstypecode="0" spid="14" nativeid="0" isexit="0" bhvcode="spp" oindex="19">
    <color red="0" green="0" blue="0"/>
    <uid>19</uid>
    <rangedata start="1.25" end="1.75"/>
    <autoReverse>false</autoReverse>
    <isclicktri>false</isclicktri>
    <repeatcount>1</repeatcount>
  </xeff>
  <xeff index="20" displayname="请添加小标题" abstypecode="0" spid="15" nativeid="0" isexit="0" bhvcode="spp" oindex="20">
    <color red="0" green="0" blue="0"/>
    <uid>20</uid>
    <rangedata start="1.25" end="1.75"/>
    <autoReverse>false</autoReverse>
    <isclicktri>false</isclicktri>
    <repeatcount>1</repeatcount>
  </xeff>
  <xeff index="21" displayname="Oval 13" abstypecode="0" spid="38" nativeid="0" isexit="0" bhvcode="spp" oindex="21">
    <color red="0" green="0" blue="0"/>
    <uid>21</uid>
    <rangedata start="0.75" end="1.25"/>
    <autoReverse>false</autoReverse>
    <isclicktri>false</isclicktri>
    <repeatcount>1</repeatcount>
  </xeff>
  <xeff index="22" displayname="Oval 7" abstypecode="0" spid="39" nativeid="0" isexit="0" bhvcode="spp" oindex="22">
    <color red="0" green="0" blue="0"/>
    <uid>22</uid>
    <rangedata start="1" end="1.5"/>
    <autoReverse>false</autoReverse>
    <isclicktri>false</isclicktri>
    <repeatcount>1</repeatcount>
  </xeff>
  <xeff index="23" displayname="图形 16" abstypecode="0" spid="40" nativeid="0" isexit="0" bhvcode="spp" oindex="23">
    <color red="0" green="0" blue="0"/>
    <uid>23</uid>
    <rangedata start="1.25" end="1.75"/>
    <autoReverse>false</autoReverse>
    <isclicktri>false</isclicktri>
    <repeatcount>1</repeatcount>
  </xeff>
  <sldid>-1</sldid>
</xseqc>
</file>

<file path=customXml/item14.xml><?xml version="1.0" encoding="utf-8"?>
<xseqc xmlns:xsd="http://www.w3.org/2001/XMLSchema" xmlns:xsi="http://www.w3.org/2001/XMLSchema-instance">
  <xeff index="1" displayname="选题背景与意义" abstypecode="0" spid="18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图 37" abstypecode="0" spid="38" nativeid="10" isexit="0" bhvcode="sppp" oindex="2">
    <color red="0" green="0" blue="0"/>
    <uid>2</uid>
    <rangedata start="0.5" end="1"/>
    <autoReverse>false</autoReverse>
    <isclicktri>false</isclicktri>
    <repeatcount>1</repeatcount>
  </xeff>
  <xeff index="3" displayname="圆角矩形 4" abstypecode="0" spid="33" nativeid="0" isexit="0" bhvcode="spp" oindex="3">
    <color red="0" green="0" blue="0"/>
    <uid>3</uid>
    <rangedata start="0.5" end="1"/>
    <autoReverse>false</autoReverse>
    <isclicktri>false</isclicktri>
    <repeatcount>1</repeatcount>
  </xeff>
  <xeff index="4" displayname="单击此处输入你的正文,文字是您思想的提炼,为了最终演示发布的良好效果,请尽量言简意赅的阐述观点；根据需要可酌情增减文字,以便观者可以准确理解您所传达的信息。" abstypecode="0" spid="34" nativeid="0" isexit="0" bhvcode="spp" oindex="4">
    <color red="0" green="0" blue="0"/>
    <uid>4</uid>
    <rangedata start="0.5" end="1"/>
    <autoReverse>false</autoReverse>
    <isclicktri>false</isclicktri>
    <repeatcount>1</repeatcount>
  </xeff>
  <xeff index="5" displayname="请添加标题" abstypecode="0" spid="35" nativeid="0" isexit="0" bhvcode="spp" oindex="5">
    <color red="0" green="0" blue="0"/>
    <uid>5</uid>
    <rangedata start="0.5" end="1"/>
    <autoReverse>false</autoReverse>
    <isclicktri>false</isclicktri>
    <repeatcount>1</repeatcount>
  </xeff>
  <xeff index="6" displayname="20XX" abstypecode="0" spid="36" nativeid="0" isexit="0" bhvcode="spp" oindex="6">
    <color red="0" green="0" blue="0"/>
    <uid>6</uid>
    <rangedata start="0.5" end="1"/>
    <autoReverse>false</autoReverse>
    <isclicktri>false</isclicktri>
    <repeatcount>1</repeatcount>
  </xeff>
  <xeff index="7" displayname="连接符 36" abstypecode="0" spid="37" nativeid="0" isexit="0" bhvcode="spp" oindex="7">
    <color red="0" green="0" blue="0"/>
    <uid>7</uid>
    <rangedata start="0.5" end="1"/>
    <autoReverse>false</autoReverse>
    <isclicktri>false</isclicktri>
    <repeatcount>1</repeatcount>
  </xeff>
  <xeff index="8" displayname="椭圆 6" abstypecode="0" spid="3" nativeid="10" isexit="0" bhvcode="spp" oindex="8">
    <color red="0" green="0" blue="0"/>
    <uid>8</uid>
    <rangedata start="0.75" end="1.25"/>
    <autoReverse>false</autoReverse>
    <isclicktri>false</isclicktri>
    <repeatcount>1</repeatcount>
  </xeff>
  <xeff index="9" displayname="椭圆 5" abstypecode="0" spid="5" nativeid="10" isexit="0" bhvcode="spp" oindex="9">
    <color red="0" green="0" blue="0"/>
    <uid>9</uid>
    <rangedata start="0.75" end="1.25"/>
    <autoReverse>false</autoReverse>
    <isclicktri>false</isclicktri>
    <repeatcount>1</repeatcount>
  </xeff>
  <xeff index="10" displayname="椭圆 4" abstypecode="0" spid="7" nativeid="10" isexit="0" bhvcode="spp" oindex="10">
    <color red="0" green="0" blue="0"/>
    <uid>10</uid>
    <rangedata start="0.75" end="1.25"/>
    <autoReverse>false</autoReverse>
    <isclicktri>false</isclicktri>
    <repeatcount>1</repeatcount>
  </xeff>
  <xeff index="11" displayname="椭圆 3" abstypecode="0" spid="9" nativeid="10" isexit="0" bhvcode="spp" oindex="11">
    <color red="0" green="0" blue="0"/>
    <uid>11</uid>
    <rangedata start="0.75" end="1.25"/>
    <autoReverse>false</autoReverse>
    <isclicktri>false</isclicktri>
    <repeatcount>1</repeatcount>
  </xeff>
  <xeff index="12" displayname="椭圆 2" abstypecode="0" spid="11" nativeid="10" isexit="0" bhvcode="spp" oindex="12">
    <color red="0" green="0" blue="0"/>
    <uid>12</uid>
    <rangedata start="0.75" end="1.25"/>
    <autoReverse>false</autoReverse>
    <isclicktri>false</isclicktri>
    <repeatcount>1</repeatcount>
  </xeff>
  <xeff index="13" displayname="图形" abstypecode="0" spid="12" nativeid="10" isexit="0" bhvcode="spp" oindex="13">
    <color red="0" green="0" blue="0"/>
    <uid>13</uid>
    <rangedata start="0.75" end="1.25"/>
    <autoReverse>false</autoReverse>
    <isclicktri>false</isclicktri>
    <repeatcount>1</repeatcount>
  </xeff>
  <xeff index="14" displayname="椭圆 1" abstypecode="0" spid="13" nativeid="10" isexit="0" bhvcode="spp" oindex="14">
    <color red="0" green="0" blue="0"/>
    <uid>14</uid>
    <rangedata start="0.75" end="1.25"/>
    <autoReverse>false</autoReverse>
    <isclicktri>false</isclicktri>
    <repeatcount>1</repeatcount>
  </xeff>
  <xeff index="15" displayname="直接箭头连接符 5" abstypecode="0" spid="15" nativeid="10" isexit="0" bhvcode="spp" oindex="15">
    <color red="0" green="0" blue="0"/>
    <uid>15</uid>
    <rangedata start="0.75" end="1.25"/>
    <autoReverse>false</autoReverse>
    <isclicktri>false</isclicktri>
    <repeatcount>1</repeatcount>
  </xeff>
  <xeff index="16" displayname="直接箭头连接符 4" abstypecode="0" spid="16" nativeid="10" isexit="0" bhvcode="spp" oindex="16">
    <color red="0" green="0" blue="0"/>
    <uid>16</uid>
    <rangedata start="0.75" end="1.25"/>
    <autoReverse>false</autoReverse>
    <isclicktri>false</isclicktri>
    <repeatcount>1</repeatcount>
  </xeff>
  <xeff index="17" displayname="直接箭头连接符 3" abstypecode="0" spid="17" nativeid="10" isexit="0" bhvcode="spp" oindex="17">
    <color red="0" green="0" blue="0"/>
    <uid>17</uid>
    <rangedata start="0.75" end="1.25"/>
    <autoReverse>false</autoReverse>
    <isclicktri>false</isclicktri>
    <repeatcount>1</repeatcount>
  </xeff>
  <xeff index="18" displayname="直接箭头连接符 2" abstypecode="0" spid="23" nativeid="10" isexit="0" bhvcode="spp" oindex="18">
    <color red="0" green="0" blue="0"/>
    <uid>18</uid>
    <rangedata start="0.75" end="1.25"/>
    <autoReverse>false</autoReverse>
    <isclicktri>false</isclicktri>
    <repeatcount>1</repeatcount>
  </xeff>
  <xeff index="19" displayname="直接箭头连接符 1" abstypecode="0" spid="26" nativeid="10" isexit="0" bhvcode="spp" oindex="19">
    <color red="0" green="0" blue="0"/>
    <uid>19</uid>
    <rangedata start="0.75" end="1.25"/>
    <autoReverse>false</autoReverse>
    <isclicktri>false</isclicktri>
    <repeatcount>1</repeatcount>
  </xeff>
  <xeff index="20" displayname="关键词" abstypecode="0" spid="27" nativeid="10" isexit="0" bhvcode="spp" oindex="20">
    <color red="0" green="0" blue="0"/>
    <uid>20</uid>
    <rangedata start="0.75" end="1.25"/>
    <autoReverse>false</autoReverse>
    <isclicktri>false</isclicktri>
    <repeatcount>1</repeatcount>
  </xeff>
  <xeff index="21" displayname="关键词" abstypecode="0" spid="28" nativeid="10" isexit="0" bhvcode="spp" oindex="21">
    <color red="0" green="0" blue="0"/>
    <uid>21</uid>
    <rangedata start="0.75" end="1.25"/>
    <autoReverse>false</autoReverse>
    <isclicktri>false</isclicktri>
    <repeatcount>1</repeatcount>
  </xeff>
  <xeff index="22" displayname="关键词" abstypecode="0" spid="29" nativeid="10" isexit="0" bhvcode="spp" oindex="22">
    <color red="0" green="0" blue="0"/>
    <uid>22</uid>
    <rangedata start="0.75" end="1.25"/>
    <autoReverse>false</autoReverse>
    <isclicktri>false</isclicktri>
    <repeatcount>1</repeatcount>
  </xeff>
  <xeff index="23" displayname="关键词" abstypecode="0" spid="30" nativeid="10" isexit="0" bhvcode="spp" oindex="23">
    <color red="0" green="0" blue="0"/>
    <uid>23</uid>
    <rangedata start="0.75" end="1.25"/>
    <autoReverse>false</autoReverse>
    <isclicktri>false</isclicktri>
    <repeatcount>1</repeatcount>
  </xeff>
  <xeff index="24" displayname="关键词" abstypecode="0" spid="31" nativeid="10" isexit="0" bhvcode="spp" oindex="24">
    <color red="0" green="0" blue="0"/>
    <uid>24</uid>
    <rangedata start="0.75" end="1.25"/>
    <autoReverse>false</autoReverse>
    <isclicktri>false</isclicktri>
    <repeatcount>1</repeatcount>
  </xeff>
  <xeff index="25" displayname="关键词" abstypecode="0" spid="32" nativeid="10" isexit="0" bhvcode="spp" oindex="25">
    <color red="0" green="0" blue="0"/>
    <uid>25</uid>
    <rangedata start="0.75" end="1.25"/>
    <autoReverse>false</autoReverse>
    <isclicktri>false</isclicktri>
    <repeatcount>1</repeatcount>
  </xeff>
  <xeff index="26" displayname="Designer简10" abstypecode="0" spid="39" nativeid="10" isexit="0" bhvcode="spp" oindex="26">
    <color red="0" green="0" blue="0"/>
    <uid>26</uid>
    <rangedata start="0.75" end="1.25"/>
    <autoReverse>false</autoReverse>
    <isclicktri>false</isclicktri>
    <repeatcount>1</repeatcount>
  </xeff>
  <xeff index="27" displayname="Oval 10" abstypecode="0" spid="40" nativeid="10" isexit="0" bhvcode="spp" oindex="27">
    <color red="0" green="0" blue="0"/>
    <uid>27</uid>
    <rangedata start="0.75" end="1.25"/>
    <autoReverse>false</autoReverse>
    <isclicktri>false</isclicktri>
    <repeatcount>1</repeatcount>
  </xeff>
  <xeff index="28" displayname="图形 44" abstypecode="0" spid="41" nativeid="10" isexit="0" bhvcode="spp" oindex="28">
    <color red="0" green="0" blue="0"/>
    <uid>28</uid>
    <rangedata start="0.75" end="1.25"/>
    <autoReverse>false</autoReverse>
    <isclicktri>false</isclicktri>
    <repeatcount>1</repeatcount>
  </xeff>
  <xeff index="29" displayname="iṩľiḋé" abstypecode="0" spid="42" nativeid="10" isexit="0" bhvcode="spp" oindex="29">
    <color red="0" green="0" blue="0"/>
    <uid>29</uid>
    <rangedata start="0.75" end="1.25"/>
    <autoReverse>false</autoReverse>
    <isclicktri>false</isclicktri>
    <repeatcount>1</repeatcount>
  </xeff>
  <xeff index="30" displayname="图形 2986" abstypecode="0" spid="43" nativeid="10" isexit="0" bhvcode="spp" oindex="30">
    <color red="0" green="0" blue="0"/>
    <uid>30</uid>
    <rangedata start="0.75" end="1.25"/>
    <autoReverse>false</autoReverse>
    <isclicktri>false</isclicktri>
    <repeatcount>1</repeatcount>
  </xeff>
  <sldid>-1</sldid>
</xseqc>
</file>

<file path=customXml/item15.xml><?xml version="1.0" encoding="utf-8"?>
<xseqc xmlns:xsd="http://www.w3.org/2001/XMLSchema" xmlns:xsi="http://www.w3.org/2001/XMLSchema-instance">
  <xeff index="1" displayname="添加标题" abstypecode="0" spid="28" nativeid="10" isexit="0" bhvcode="spp" oindex="7">
    <color red="0" green="0" blue="0"/>
    <uid>1</uid>
    <rangedata start="0.5" end="1"/>
    <autoReverse>false</autoReverse>
    <isclicktri>false</isclicktri>
    <repeatcount>1</repeatcount>
  </xeff>
  <xeff index="2" displayname="40%" abstypecode="0" spid="29" nativeid="10" isexit="0" bhvcode="spp" oindex="8">
    <color red="0" green="0" blue="0"/>
    <uid>2</uid>
    <rangedata start="0.5" end="1"/>
    <autoReverse>false</autoReverse>
    <isclicktri>false</isclicktri>
    <repeatcount>1</repeatcount>
  </xeff>
  <xeff index="3" displayname="Freeform 7" abstypecode="0" spid="30" nativeid="10" isexit="0" bhvcode="spp" oindex="9">
    <color red="0" green="0" blue="0"/>
    <uid>3</uid>
    <rangedata start="0.5" end="1"/>
    <autoReverse>false</autoReverse>
    <isclicktri>false</isclicktri>
    <repeatcount>1</repeatcount>
  </xeff>
  <xeff index="4" displayname="添加标题" abstypecode="0" spid="31" nativeid="10" isexit="0" bhvcode="spp" oindex="10">
    <color red="0" green="0" blue="0"/>
    <uid>4</uid>
    <rangedata start="0.5" end="1"/>
    <autoReverse>false</autoReverse>
    <isclicktri>false</isclicktri>
    <repeatcount>1</repeatcount>
  </xeff>
  <xeff index="5" displayname="30%" abstypecode="0" spid="32" nativeid="10" isexit="0" bhvcode="spp" oindex="11">
    <color red="0" green="0" blue="0"/>
    <uid>5</uid>
    <rangedata start="0.5" end="1"/>
    <autoReverse>false</autoReverse>
    <isclicktri>false</isclicktri>
    <repeatcount>1</repeatcount>
  </xeff>
  <xeff index="6" displayname="Freeform 5" abstypecode="0" spid="33" nativeid="10" isexit="0" bhvcode="spp" oindex="12">
    <color red="0" green="0" blue="0"/>
    <uid>6</uid>
    <rangedata start="0.5" end="1"/>
    <autoReverse>false</autoReverse>
    <isclicktri>false</isclicktri>
    <repeatcount>1</repeatcount>
  </xeff>
  <xeff index="7" displayname="添加标题" abstypecode="0" spid="34" nativeid="10" isexit="0" bhvcode="spp" oindex="13">
    <color red="0" green="0" blue="0"/>
    <uid>7</uid>
    <rangedata start="0.5" end="1"/>
    <autoReverse>false</autoReverse>
    <isclicktri>false</isclicktri>
    <repeatcount>1</repeatcount>
  </xeff>
  <xeff index="8" displayname="20%" abstypecode="0" spid="35" nativeid="10" isexit="0" bhvcode="spp" oindex="14">
    <color red="0" green="0" blue="0"/>
    <uid>8</uid>
    <rangedata start="0.5" end="1"/>
    <autoReverse>false</autoReverse>
    <isclicktri>false</isclicktri>
    <repeatcount>1</repeatcount>
  </xeff>
  <xeff index="9" displayname="Freeform 5" abstypecode="0" spid="36" nativeid="10" isexit="0" bhvcode="spp" oindex="15">
    <color red="0" green="0" blue="0"/>
    <uid>9</uid>
    <rangedata start="0.5" end="1"/>
    <autoReverse>false</autoReverse>
    <isclicktri>false</isclicktri>
    <repeatcount>1</repeatcount>
  </xeff>
  <xeff index="10" displayname="添加标题" abstypecode="0" spid="37" nativeid="10" isexit="0" bhvcode="spp" oindex="16">
    <color red="0" green="0" blue="0"/>
    <uid>10</uid>
    <rangedata start="0.5" end="1"/>
    <autoReverse>false</autoReverse>
    <isclicktri>false</isclicktri>
    <repeatcount>1</repeatcount>
  </xeff>
  <xeff index="11" displayname="10%" abstypecode="0" spid="38" nativeid="10" isexit="0" bhvcode="spp" oindex="17">
    <color red="0" green="0" blue="0"/>
    <uid>11</uid>
    <rangedata start="0.5" end="1"/>
    <autoReverse>false</autoReverse>
    <isclicktri>false</isclicktri>
    <repeatcount>1</repeatcount>
  </xeff>
  <xeff index="12" displayname="Freeform 6" abstypecode="0" spid="27" nativeid="10" isexit="0" bhvcode="spp" oindex="18">
    <color red="0" green="0" blue="0"/>
    <uid>12</uid>
    <rangedata start="0.5" end="1"/>
    <autoReverse>false</autoReverse>
    <isclicktri>false</isclicktri>
    <repeatcount>1</repeatcount>
  </xeff>
  <xeff index="13" displayname="组 1" abstypecode="0" spid="2" nativeid="10" isexit="0" bhvcode="spp" oindex="1">
    <color red="0" green="0" blue="0"/>
    <uid>13</uid>
    <rangedata start="0.5" end="1.25"/>
    <autoReverse>false</autoReverse>
    <isclicktri>false</isclicktri>
    <repeatcount>1</repeatcount>
  </xeff>
  <xeff index="14" displayname="组 4" abstypecode="0" spid="5" nativeid="10" isexit="0" bhvcode="spp" oindex="2">
    <color red="0" green="0" blue="0"/>
    <uid>14</uid>
    <rangedata start="0.75" end="1.5"/>
    <autoReverse>false</autoReverse>
    <isclicktri>false</isclicktri>
    <repeatcount>1</repeatcount>
  </xeff>
  <xeff index="15" displayname="组 7" abstypecode="0" spid="8" nativeid="10" isexit="0" bhvcode="spp" oindex="3">
    <color red="0" green="0" blue="0"/>
    <uid>15</uid>
    <rangedata start="1" end="1.75"/>
    <autoReverse>false</autoReverse>
    <isclicktri>false</isclicktri>
    <repeatcount>1</repeatcount>
  </xeff>
  <xeff index="16" displayname="组 10" abstypecode="0" spid="11" nativeid="10" isexit="0" bhvcode="spp" oindex="4">
    <color red="0" green="0" blue="0"/>
    <uid>16</uid>
    <rangedata start="0.5" end="1.25"/>
    <autoReverse>false</autoReverse>
    <isclicktri>false</isclicktri>
    <repeatcount>1</repeatcount>
  </xeff>
  <xeff index="17" displayname="组 13" abstypecode="0" spid="14" nativeid="10" isexit="0" bhvcode="spp" oindex="5">
    <color red="0" green="0" blue="0"/>
    <uid>17</uid>
    <rangedata start="0.75" end="1.5"/>
    <autoReverse>false</autoReverse>
    <isclicktri>false</isclicktri>
    <repeatcount>1</repeatcount>
  </xeff>
  <xeff index="18" displayname="组 16" abstypecode="0" spid="17" nativeid="10" isexit="0" bhvcode="spp" oindex="6">
    <color red="0" green="0" blue="0"/>
    <uid>18</uid>
    <rangedata start="1" end="1.75"/>
    <autoReverse>false</autoReverse>
    <isclicktri>false</isclicktri>
    <repeatcount>1</repeatcount>
  </xeff>
  <xeff index="19" displayname="选题背景与意义" abstypecode="0" spid="18" nativeid="10" isexit="0" bhvcode="spp" oindex="19">
    <color red="0" green="0" blue="0"/>
    <uid>19</uid>
    <rangedata start="0" end="0.5"/>
    <autoReverse>false</autoReverse>
    <isclicktri>false</isclicktri>
    <repeatcount>1</repeatcount>
  </xeff>
  <sldid>-1</sldid>
</xseqc>
</file>

<file path=customXml/item16.xml><?xml version="1.0" encoding="utf-8"?>
<xseqc xmlns:xsd="http://www.w3.org/2001/XMLSchema" xmlns:xsi="http://www.w3.org/2001/XMLSchema-instance">
  <xeff index="1" displayname="选题背景与意义" abstypecode="0" spid="18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组 28" abstypecode="0" spid="29" nativeid="10" isexit="0" bhvcode="spp" oindex="2">
    <color red="0" green="0" blue="0"/>
    <uid>2</uid>
    <rangedata start="0.5" end="1"/>
    <autoReverse>false</autoReverse>
    <isclicktri>false</isclicktri>
    <repeatcount>1</repeatcount>
  </xeff>
  <xeff index="3" displayname="图 29" abstypecode="0" spid="30" nativeid="10" isexit="0" bhvcode="spp" oindex="3">
    <color red="0" green="0" blue="0"/>
    <uid>3</uid>
    <rangedata start="0.5" end="1"/>
    <autoReverse>false</autoReverse>
    <isclicktri>false</isclicktri>
    <repeatcount>1</repeatcount>
  </xeff>
  <xeff index="4" displayname="图 30" abstypecode="0" spid="31" nativeid="10" isexit="0" bhvcode="spp" oindex="4">
    <color red="0" green="0" blue="0"/>
    <uid>4</uid>
    <rangedata start="0.75" end="1.25"/>
    <autoReverse>false</autoReverse>
    <isclicktri>false</isclicktri>
    <repeatcount>1</repeatcount>
  </xeff>
  <xeff index="5" displayname="图 31" abstypecode="0" spid="32" nativeid="10" isexit="0" bhvcode="spp" oindex="5">
    <color red="0" green="0" blue="0"/>
    <uid>5</uid>
    <rangedata start="1" end="1.5"/>
    <autoReverse>false</autoReverse>
    <isclicktri>false</isclicktri>
    <repeatcount>1</repeatcount>
  </xeff>
  <xeff index="6" displayname="组 40" abstypecode="0" spid="41" nativeid="10" isexit="0" bhvcode="spp" oindex="6">
    <color red="0" green="0" blue="0"/>
    <uid>6</uid>
    <rangedata start="0.75" end="1.25"/>
    <autoReverse>false</autoReverse>
    <isclicktri>false</isclicktri>
    <repeatcount>1</repeatcount>
  </xeff>
  <xeff index="7" displayname="组 43" abstypecode="0" spid="44" nativeid="10" isexit="0" bhvcode="spp" oindex="7">
    <color red="0" green="0" blue="0"/>
    <uid>7</uid>
    <rangedata start="1" end="1.5"/>
    <autoReverse>false</autoReverse>
    <isclicktri>false</isclicktri>
    <repeatcount>1</repeatcount>
  </xeff>
  <sldid>-1</sldid>
</xseqc>
</file>

<file path=customXml/item17.xml><?xml version="1.0" encoding="utf-8"?>
<xseqc xmlns:xsd="http://www.w3.org/2001/XMLSchema" xmlns:xsi="http://www.w3.org/2001/XMLSchema-instance">
  <xeff index="1" displayname="组 14" abstypecode="0" spid="15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独爱礼坊7" abstypecode="0" spid="8" nativeid="10" isexit="0" bhvcode="sppp" oindex="2">
    <color red="0" green="0" blue="0"/>
    <uid>2</uid>
    <rangedata start="0.5" end="1"/>
    <autoReverse>false</autoReverse>
    <isclicktri>false</isclicktri>
    <repeatcount>1</repeatcount>
  </xeff>
  <xeff index="3" displayname="选题背景与意义" abstypecode="0" spid="11" nativeid="10" isexit="0" bhvcode="sppp" oindex="3">
    <color red="0" green="0" blue="0"/>
    <uid>3</uid>
    <rangedata start="0.25" end="1"/>
    <autoReverse>false</autoReverse>
    <isclicktri>false</isclicktri>
    <repeatcount>1</repeatcount>
  </xeff>
  <xeff index="4" displayname="连接符 17" abstypecode="0" spid="18" nativeid="0" isexit="0" bhvcode="spp" oindex="4">
    <color red="0" green="0" blue="0"/>
    <uid>4</uid>
    <rangedata start="0.75" end="1.25"/>
    <autoReverse>false</autoReverse>
    <isclicktri>false</isclicktri>
    <repeatcount>1</repeatcount>
  </xeff>
  <xeff index="5" displayname="单击此处输入你的正文,文字是您思想的提炼,为了最终演示发布的良好效果,请尽量言简意赅的阐述观点；单击此处输入你的正文；" abstypecode="0" spid="16" nativeid="0" isexit="0" bhvcode="spp" oindex="5">
    <color red="0" green="0" blue="0"/>
    <uid>5</uid>
    <rangedata start="1" end="1.5"/>
    <autoReverse>false</autoReverse>
    <isclicktri>false</isclicktri>
    <repeatcount>1</repeatcount>
  </xeff>
  <xeff index="6" displayname="第一部分" abstypecode="0" spid="12" nativeid="10" isexit="0" bhvcode="sppp" oindex="6">
    <color red="0" green="0" blue="0"/>
    <uid>6</uid>
    <rangedata start="0.5" end="1"/>
    <autoReverse>false</autoReverse>
    <isclicktri>false</isclicktri>
    <repeatcount>1</repeatcount>
  </xeff>
  <sldid>-1</sldid>
</xseqc>
</file>

<file path=customXml/item18.xml><?xml version="1.0" encoding="utf-8"?>
<xseqc xmlns:xsd="http://www.w3.org/2001/XMLSchema" xmlns:xsi="http://www.w3.org/2001/XMLSchema-instance">
  <xeff index="1" displayname="组 14" abstypecode="0" spid="15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独爱礼坊7" abstypecode="0" spid="8" nativeid="10" isexit="0" bhvcode="sppp" oindex="2">
    <color red="0" green="0" blue="0"/>
    <uid>2</uid>
    <rangedata start="0.5" end="1"/>
    <autoReverse>false</autoReverse>
    <isclicktri>false</isclicktri>
    <repeatcount>1</repeatcount>
  </xeff>
  <xeff index="3" displayname="选题背景与意义" abstypecode="0" spid="11" nativeid="10" isexit="0" bhvcode="sppp" oindex="3">
    <color red="0" green="0" blue="0"/>
    <uid>3</uid>
    <rangedata start="0.25" end="1"/>
    <autoReverse>false</autoReverse>
    <isclicktri>false</isclicktri>
    <repeatcount>1</repeatcount>
  </xeff>
  <xeff index="4" displayname="连接符 17" abstypecode="0" spid="18" nativeid="0" isexit="0" bhvcode="spp" oindex="4">
    <color red="0" green="0" blue="0"/>
    <uid>4</uid>
    <rangedata start="0.75" end="1.25"/>
    <autoReverse>false</autoReverse>
    <isclicktri>false</isclicktri>
    <repeatcount>1</repeatcount>
  </xeff>
  <xeff index="5" displayname="单击此处输入你的正文,文字是您思想的提炼,为了最终演示发布的良好效果,请尽量言简意赅的阐述观点；单击此处输入你的正文；" abstypecode="0" spid="16" nativeid="0" isexit="0" bhvcode="spp" oindex="5">
    <color red="0" green="0" blue="0"/>
    <uid>5</uid>
    <rangedata start="1" end="1.5"/>
    <autoReverse>false</autoReverse>
    <isclicktri>false</isclicktri>
    <repeatcount>1</repeatcount>
  </xeff>
  <xeff index="6" displayname="第一部分" abstypecode="0" spid="12" nativeid="10" isexit="0" bhvcode="sppp" oindex="6">
    <color red="0" green="0" blue="0"/>
    <uid>6</uid>
    <rangedata start="0.5" end="1"/>
    <autoReverse>false</autoReverse>
    <isclicktri>false</isclicktri>
    <repeatcount>1</repeatcount>
  </xeff>
  <sldid>-1</sldid>
</xseqc>
</file>

<file path=customXml/item19.xml><?xml version="1.0" encoding="utf-8"?>
<xseqc xmlns:xsd="http://www.w3.org/2001/XMLSchema" xmlns:xsi="http://www.w3.org/2001/XMLSchema-instance">
  <xeff index="1" displayname="请添加小标题" abstypecode="0" spid="4" nativeid="10" isexit="0" bhvcode="spp" oindex="1">
    <color red="0" green="0" blue="0"/>
    <uid>1</uid>
    <rangedata start="1" end="1.5"/>
    <autoReverse>false</autoReverse>
    <isclicktri>false</isclicktri>
    <repeatcount>1</repeatcount>
  </xeff>
  <xeff index="2" displayname="单击此处输入你的正文,文字是您思想的提炼,为了最终演示发布的良好效果,请尽量言简意赅的阐述观点；以便观者可以准确理解您所传达的信息。" abstypecode="0" spid="3" nativeid="10" isexit="0" bhvcode="spp" oindex="2">
    <color red="0" green="0" blue="0"/>
    <uid>2</uid>
    <rangedata start="1.5" end="2"/>
    <autoReverse>false</autoReverse>
    <isclicktri>false</isclicktri>
    <repeatcount>1</repeatcount>
  </xeff>
  <xeff index="3" displayname="单击此处输入你的正文,文字是您思想的提炼,为了最终演示发布的良好效果,请尽量言简意赅的阐述观点；根据需要可酌情增减文字,以便观者可以准确理解您所传达的信息。根据需要可酌情增减文字,以便观者可以准确理解您所传达的信息。" abstypecode="0" spid="2" nativeid="10" isexit="0" bhvcode="spp" oindex="3">
    <color red="0" green="0" blue="0"/>
    <uid>3</uid>
    <rangedata start="1.25" end="1.75"/>
    <autoReverse>false</autoReverse>
    <isclicktri>false</isclicktri>
    <repeatcount>1</repeatcount>
  </xeff>
  <xeff index="4" displayname="选题背景与意义" abstypecode="0" spid="18" nativeid="10" isexit="0" bhvcode="spp" oindex="4">
    <color red="0" green="0" blue="0"/>
    <uid>4</uid>
    <rangedata start="0" end="0.5"/>
    <autoReverse>false</autoReverse>
    <isclicktri>false</isclicktri>
    <repeatcount>1</repeatcount>
  </xeff>
  <xeff index="5" displayname="圆角矩形 17" abstypecode="0" spid="6" nativeid="0" isexit="0" bhvcode="spp" oindex="5">
    <color red="0" green="0" blue="0"/>
    <uid>5</uid>
    <rangedata start="0.75" end="1.25"/>
    <autoReverse>false</autoReverse>
    <isclicktri>false</isclicktri>
    <repeatcount>1</repeatcount>
  </xeff>
  <xeff index="6" displayname="图 6" abstypecode="0" spid="7" nativeid="10" isexit="0" bhvcode="spp" oindex="6">
    <color red="0" green="0" blue="0"/>
    <uid>6</uid>
    <rangedata start="0.5" end="1"/>
    <autoReverse>false</autoReverse>
    <isclicktri>false</isclicktri>
    <repeatcount>1</repeatcount>
  </xeff>
  <sldid>-1</sldid>
</xseqc>
</file>

<file path=customXml/item2.xml><?xml version="1.0" encoding="utf-8"?>
<xseqc xmlns:xsd="http://www.w3.org/2001/XMLSchema" xmlns:xsi="http://www.w3.org/2001/XMLSchema-instance">
  <xeff index="1" displayname="组 14" abstypecode="0" spid="15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独爱礼坊7" abstypecode="0" spid="8" nativeid="10" isexit="0" bhvcode="sppp" oindex="2">
    <color red="0" green="0" blue="0"/>
    <uid>2</uid>
    <rangedata start="0.5" end="1"/>
    <autoReverse>false</autoReverse>
    <isclicktri>false</isclicktri>
    <repeatcount>1</repeatcount>
  </xeff>
  <xeff index="3" displayname="选题背景与意义" abstypecode="0" spid="11" nativeid="10" isexit="0" bhvcode="sppp" oindex="3">
    <color red="0" green="0" blue="0"/>
    <uid>3</uid>
    <rangedata start="0.25" end="1"/>
    <autoReverse>false</autoReverse>
    <isclicktri>false</isclicktri>
    <repeatcount>1</repeatcount>
  </xeff>
  <xeff index="4" displayname="连接符 17" abstypecode="0" spid="18" nativeid="0" isexit="0" bhvcode="spp" oindex="4">
    <color red="0" green="0" blue="0"/>
    <uid>4</uid>
    <rangedata start="0.75" end="1.25"/>
    <autoReverse>false</autoReverse>
    <isclicktri>false</isclicktri>
    <repeatcount>1</repeatcount>
  </xeff>
  <xeff index="5" displayname="单击此处输入你的正文,文字是您思想的提炼,为了最终演示发布的良好效果,请尽量言简意赅的阐述观点；单击此处输入你的正文；" abstypecode="0" spid="16" nativeid="0" isexit="0" bhvcode="spp" oindex="5">
    <color red="0" green="0" blue="0"/>
    <uid>5</uid>
    <rangedata start="1" end="1.5"/>
    <autoReverse>false</autoReverse>
    <isclicktri>false</isclicktri>
    <repeatcount>1</repeatcount>
  </xeff>
  <xeff index="6" displayname="第一部分" abstypecode="0" spid="12" nativeid="10" isexit="0" bhvcode="sppp" oindex="6">
    <color red="0" green="0" blue="0"/>
    <uid>6</uid>
    <rangedata start="0.5" end="1"/>
    <autoReverse>false</autoReverse>
    <isclicktri>false</isclicktri>
    <repeatcount>1</repeatcount>
  </xeff>
  <sldid>-1</sldid>
</xseqc>
</file>

<file path=customXml/item20.xml><?xml version="1.0" encoding="utf-8"?>
<xseqc xmlns:xsd="http://www.w3.org/2001/XMLSchema" xmlns:xsi="http://www.w3.org/2001/XMLSchema-instance">
  <xeff index="1" displayname="选题背景与意义" abstypecode="0" spid="18" nativeid="10" isexit="0" bhvcode="spp" oindex="10">
    <color red="0" green="0" blue="0"/>
    <uid>1</uid>
    <rangedata start="0" end="0.5"/>
    <autoReverse>false</autoReverse>
    <isclicktri>false</isclicktri>
    <repeatcount>1</repeatcount>
  </xeff>
  <xeff index="2" displayname="请添加小标题" abstypecode="0" spid="2" nativeid="10" isexit="0" bhvcode="spp" oindex="1">
    <color red="0" green="0" blue="0"/>
    <uid>2</uid>
    <rangedata start="0.25" end="0.75"/>
    <autoReverse>false</autoReverse>
    <isclicktri>false</isclicktri>
    <repeatcount>1</repeatcount>
  </xeff>
  <xeff index="3" displayname="单击此处输入你的正文,文字是您思想的提炼,为了最终演示发布的良好效果,请尽量言简意赅的阐述观点；根据需要可酌情增减文字,以便观者可以准确理解您所传达的信息。" abstypecode="0" spid="3" nativeid="10" isexit="0" bhvcode="spp" oindex="2">
    <color red="0" green="0" blue="0"/>
    <uid>3</uid>
    <rangedata start="0.25" end="0.75"/>
    <autoReverse>false</autoReverse>
    <isclicktri>false</isclicktri>
    <repeatcount>1</repeatcount>
  </xeff>
  <xeff index="4" displayname="15" abstypecode="0" spid="5" nativeid="10" isexit="0" bhvcode="spp" oindex="3">
    <color red="0" green="0" blue="0"/>
    <uid>4</uid>
    <rangedata start="0.25" end="0.75"/>
    <autoReverse>false</autoReverse>
    <isclicktri>false</isclicktri>
    <repeatcount>1</repeatcount>
  </xeff>
  <xeff index="5" displayname="组 5" abstypecode="0" spid="6" nativeid="10" isexit="0" bhvcode="spp" oindex="4">
    <color red="0" green="0" blue="0"/>
    <uid>5</uid>
    <rangedata start="0.25" end="0.75"/>
    <autoReverse>false</autoReverse>
    <isclicktri>false</isclicktri>
    <repeatcount>1</repeatcount>
  </xeff>
  <xeff index="6" displayname="15" abstypecode="0" spid="9" nativeid="10" isexit="0" bhvcode="spp" oindex="5">
    <color red="0" green="0" blue="0"/>
    <uid>6</uid>
    <rangedata start="0.25" end="0.75"/>
    <autoReverse>false</autoReverse>
    <isclicktri>false</isclicktri>
    <repeatcount>1</repeatcount>
  </xeff>
  <xeff index="7" displayname="组 9" abstypecode="0" spid="10" nativeid="10" isexit="0" bhvcode="spp" oindex="6">
    <color red="0" green="0" blue="0"/>
    <uid>7</uid>
    <rangedata start="0.25" end="0.75"/>
    <autoReverse>false</autoReverse>
    <isclicktri>false</isclicktri>
    <repeatcount>1</repeatcount>
  </xeff>
  <xeff index="8" displayname="组 12" abstypecode="0" spid="13" nativeid="10" isexit="0" bhvcode="spp" oindex="7">
    <color red="0" green="0" blue="0"/>
    <uid>8</uid>
    <rangedata start="0.25" end="0.75"/>
    <autoReverse>false</autoReverse>
    <isclicktri>false</isclicktri>
    <repeatcount>1</repeatcount>
  </xeff>
  <xeff index="9" displayname="pie-graphic-symbol-for-business-stats_44639" abstypecode="0" spid="26" nativeid="10" isexit="0" bhvcode="spp" oindex="8">
    <color red="0" green="0" blue="0"/>
    <uid>9</uid>
    <rangedata start="0.25" end="0.75"/>
    <autoReverse>false</autoReverse>
    <isclicktri>false</isclicktri>
    <repeatcount>1</repeatcount>
  </xeff>
  <xeff index="10" displayname="图 3" abstypecode="0" spid="4" nativeid="10" isexit="0" bhvcode="spp" oindex="9">
    <color red="0" green="0" blue="0"/>
    <uid>10</uid>
    <rangedata start="0.25" end="0.75"/>
    <autoReverse>false</autoReverse>
    <isclicktri>false</isclicktri>
    <repeatcount>1</repeatcount>
  </xeff>
  <sldid>-1</sldid>
</xseqc>
</file>

<file path=customXml/item21.xml><?xml version="1.0" encoding="utf-8"?>
<xseqc xmlns:xsd="http://www.w3.org/2001/XMLSchema" xmlns:xsi="http://www.w3.org/2001/XMLSchema-instance">
  <xeff index="1" displayname="图表 1" abstypecode="0" spid="2" nativeid="10" isexit="0" bhvcode="sppc" oindex="1">
    <color red="0" green="0" blue="0"/>
    <uid>1</uid>
    <rangedata start="0.5" end="1"/>
    <autoReverse>false</autoReverse>
    <isclicktri>false</isclicktri>
    <repeatcount>1</repeatcount>
  </xeff>
  <xeff index="2" displayname="单击此处输入你的正文,为了最终演示发布的良好效果,请尽量言简意赅的阐述观点；" abstypecode="0" spid="3" nativeid="10" isexit="0" bhvcode="spp" oindex="2">
    <color red="0" green="0" blue="0"/>
    <uid>2</uid>
    <rangedata start="0.5" end="1"/>
    <autoReverse>false</autoReverse>
    <isclicktri>false</isclicktri>
    <repeatcount>1</repeatcount>
  </xeff>
  <xeff index="3" displayname="第一季度" abstypecode="0" spid="4" nativeid="10" isexit="0" bhvcode="spp" oindex="3">
    <color red="0" green="0" blue="0"/>
    <uid>3</uid>
    <rangedata start="0.5" end="1"/>
    <autoReverse>false</autoReverse>
    <isclicktri>false</isclicktri>
    <repeatcount>1</repeatcount>
  </xeff>
  <xeff index="4" displayname="椭圆 4" abstypecode="0" spid="5" nativeid="10" isexit="0" bhvcode="spp" oindex="4">
    <color red="0" green="0" blue="0"/>
    <uid>4</uid>
    <rangedata start="0.5" end="1"/>
    <autoReverse>false</autoReverse>
    <isclicktri>false</isclicktri>
    <repeatcount>1</repeatcount>
  </xeff>
  <xeff index="5" displayname="椭圆 5" abstypecode="0" spid="6" nativeid="10" isexit="0" bhvcode="spp" oindex="5">
    <color red="0" green="0" blue="0"/>
    <uid>5</uid>
    <rangedata start="0.75" end="1.25"/>
    <autoReverse>false</autoReverse>
    <isclicktri>false</isclicktri>
    <repeatcount>1</repeatcount>
  </xeff>
  <xeff index="6" displayname="椭圆 6" abstypecode="0" spid="7" nativeid="10" isexit="0" bhvcode="spp" oindex="6">
    <color red="0" green="0" blue="0"/>
    <uid>6</uid>
    <rangedata start="0.5" end="1"/>
    <autoReverse>false</autoReverse>
    <isclicktri>false</isclicktri>
    <repeatcount>1</repeatcount>
  </xeff>
  <xeff index="7" displayname="椭圆 7" abstypecode="0" spid="8" nativeid="10" isexit="0" bhvcode="spp" oindex="7">
    <color red="0" green="0" blue="0"/>
    <uid>7</uid>
    <rangedata start="0.75" end="1.25"/>
    <autoReverse>false</autoReverse>
    <isclicktri>false</isclicktri>
    <repeatcount>1</repeatcount>
  </xeff>
  <xeff index="8" displayname="单击此处输入你的正文,为了最终演示发布的良好效果,请尽量言简意赅的阐述观点；" abstypecode="0" spid="9" nativeid="10" isexit="0" bhvcode="spp" oindex="8">
    <color red="0" green="0" blue="0"/>
    <uid>8</uid>
    <rangedata start="0.75" end="1.25"/>
    <autoReverse>false</autoReverse>
    <isclicktri>false</isclicktri>
    <repeatcount>1</repeatcount>
  </xeff>
  <xeff index="9" displayname="第二季度" abstypecode="0" spid="10" nativeid="10" isexit="0" bhvcode="spp" oindex="9">
    <color red="0" green="0" blue="0"/>
    <uid>9</uid>
    <rangedata start="0.75" end="1.25"/>
    <autoReverse>false</autoReverse>
    <isclicktri>false</isclicktri>
    <repeatcount>1</repeatcount>
  </xeff>
  <xeff index="10" displayname="单击此处输入你的正文,为了最终演示发布的良好效果,请尽量言简意赅的阐述观点；" abstypecode="0" spid="11" nativeid="10" isexit="0" bhvcode="spp" oindex="10">
    <color red="0" green="0" blue="0"/>
    <uid>10</uid>
    <rangedata start="0.5" end="1"/>
    <autoReverse>false</autoReverse>
    <isclicktri>false</isclicktri>
    <repeatcount>1</repeatcount>
  </xeff>
  <xeff index="11" displayname="第三季度" abstypecode="0" spid="12" nativeid="10" isexit="0" bhvcode="spp" oindex="11">
    <color red="0" green="0" blue="0"/>
    <uid>11</uid>
    <rangedata start="0.5" end="1"/>
    <autoReverse>false</autoReverse>
    <isclicktri>false</isclicktri>
    <repeatcount>1</repeatcount>
  </xeff>
  <xeff index="12" displayname="单击此处输入你的正文,为了最终演示发布的良好效果,请尽量言简意赅的阐述观点；" abstypecode="0" spid="13" nativeid="10" isexit="0" bhvcode="spp" oindex="12">
    <color red="0" green="0" blue="0"/>
    <uid>12</uid>
    <rangedata start="0.75" end="1.25"/>
    <autoReverse>false</autoReverse>
    <isclicktri>false</isclicktri>
    <repeatcount>1</repeatcount>
  </xeff>
  <xeff index="13" displayname="第四季度" abstypecode="0" spid="14" nativeid="10" isexit="0" bhvcode="spp" oindex="13">
    <color red="0" green="0" blue="0"/>
    <uid>13</uid>
    <rangedata start="0.75" end="1.25"/>
    <autoReverse>false</autoReverse>
    <isclicktri>false</isclicktri>
    <repeatcount>1</repeatcount>
  </xeff>
  <xeff index="14" displayname="Freeform 13" abstypecode="0" spid="15" nativeid="10" isexit="0" bhvcode="spp" oindex="14">
    <color red="0" green="0" blue="0"/>
    <uid>14</uid>
    <rangedata start="0.5" end="1"/>
    <autoReverse>false</autoReverse>
    <isclicktri>false</isclicktri>
    <repeatcount>1</repeatcount>
  </xeff>
  <xeff index="15" displayname="组 15" abstypecode="0" spid="16" nativeid="10" isexit="0" bhvcode="spp" oindex="15">
    <color red="0" green="0" blue="0"/>
    <uid>15</uid>
    <rangedata start="0.75" end="1.25"/>
    <autoReverse>false</autoReverse>
    <isclicktri>false</isclicktri>
    <repeatcount>1</repeatcount>
  </xeff>
  <xeff index="16" displayname="Freeform 75" abstypecode="0" spid="32" nativeid="10" isexit="0" bhvcode="spp" oindex="16">
    <color red="0" green="0" blue="0"/>
    <uid>16</uid>
    <rangedata start="0.5" end="1"/>
    <autoReverse>false</autoReverse>
    <isclicktri>false</isclicktri>
    <repeatcount>1</repeatcount>
  </xeff>
  <xeff index="17" displayname="组 4" abstypecode="0" spid="33" nativeid="10" isexit="0" bhvcode="spp" oindex="17">
    <color red="0" green="0" blue="0"/>
    <uid>17</uid>
    <rangedata start="0.75" end="1.25"/>
    <autoReverse>false</autoReverse>
    <isclicktri>false</isclicktri>
    <repeatcount>1</repeatcount>
  </xeff>
  <xeff index="18" displayname="选题背景与意义" abstypecode="0" spid="18" nativeid="10" isexit="0" bhvcode="spp" oindex="18">
    <color red="0" green="0" blue="0"/>
    <uid>18</uid>
    <rangedata start="0" end="0.5"/>
    <autoReverse>false</autoReverse>
    <isclicktri>false</isclicktri>
    <repeatcount>1</repeatcount>
  </xeff>
  <sldid>-1</sldid>
</xseqc>
</file>

<file path=customXml/item22.xml><?xml version="1.0" encoding="utf-8"?>
<xseqc xmlns:xsd="http://www.w3.org/2001/XMLSchema" xmlns:xsi="http://www.w3.org/2001/XMLSchema-instance">
  <xeff index="1" displayname="组 14" abstypecode="0" spid="15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独爱礼坊7" abstypecode="0" spid="8" nativeid="10" isexit="0" bhvcode="sppp" oindex="2">
    <color red="0" green="0" blue="0"/>
    <uid>2</uid>
    <rangedata start="0.5" end="1"/>
    <autoReverse>false</autoReverse>
    <isclicktri>false</isclicktri>
    <repeatcount>1</repeatcount>
  </xeff>
  <xeff index="3" displayname="选题背景与意义" abstypecode="0" spid="11" nativeid="10" isexit="0" bhvcode="sppp" oindex="3">
    <color red="0" green="0" blue="0"/>
    <uid>3</uid>
    <rangedata start="0.25" end="1"/>
    <autoReverse>false</autoReverse>
    <isclicktri>false</isclicktri>
    <repeatcount>1</repeatcount>
  </xeff>
  <xeff index="4" displayname="连接符 17" abstypecode="0" spid="18" nativeid="0" isexit="0" bhvcode="spp" oindex="4">
    <color red="0" green="0" blue="0"/>
    <uid>4</uid>
    <rangedata start="0.75" end="1.25"/>
    <autoReverse>false</autoReverse>
    <isclicktri>false</isclicktri>
    <repeatcount>1</repeatcount>
  </xeff>
  <xeff index="5" displayname="单击此处输入你的正文,文字是您思想的提炼,为了最终演示发布的良好效果,请尽量言简意赅的阐述观点；单击此处输入你的正文；" abstypecode="0" spid="16" nativeid="0" isexit="0" bhvcode="spp" oindex="5">
    <color red="0" green="0" blue="0"/>
    <uid>5</uid>
    <rangedata start="1" end="1.5"/>
    <autoReverse>false</autoReverse>
    <isclicktri>false</isclicktri>
    <repeatcount>1</repeatcount>
  </xeff>
  <xeff index="6" displayname="第一部分" abstypecode="0" spid="12" nativeid="10" isexit="0" bhvcode="sppp" oindex="6">
    <color red="0" green="0" blue="0"/>
    <uid>6</uid>
    <rangedata start="0.5" end="1"/>
    <autoReverse>false</autoReverse>
    <isclicktri>false</isclicktri>
    <repeatcount>1</repeatcount>
  </xeff>
  <sldid>-1</sldid>
</xseqc>
</file>

<file path=customXml/item23.xml><?xml version="1.0" encoding="utf-8"?>
<xseqc xmlns:xsd="http://www.w3.org/2001/XMLSchema" xmlns:xsi="http://www.w3.org/2001/XMLSchema-instance">
  <xeff index="1" displayname="选题背景与意义" abstypecode="0" spid="18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组 30" abstypecode="0" spid="31" nativeid="10" isexit="0" bhvcode="sppp" oindex="2">
    <color red="0" green="0" blue="0"/>
    <uid>2</uid>
    <rangedata start="0.5" end="1"/>
    <autoReverse>false</autoReverse>
    <isclicktri>false</isclicktri>
    <repeatcount>1</repeatcount>
  </xeff>
  <xeff index="3" displayname="组 51" abstypecode="0" spid="52" nativeid="10" isexit="0" bhvcode="sf" oindex="3">
    <color red="0" green="0" blue="0"/>
    <uid>3</uid>
    <rangedata start="0.75" end="1.25"/>
    <autoReverse>false</autoReverse>
    <isclicktri>false</isclicktri>
    <repeatcount>1</repeatcount>
  </xeff>
  <sldid>-1</sldid>
</xseqc>
</file>

<file path=customXml/item24.xml><?xml version="1.0" encoding="utf-8"?>
<xseqc xmlns:xsd="http://www.w3.org/2001/XMLSchema" xmlns:xsi="http://www.w3.org/2001/XMLSchema-instance">
  <xeff index="1" displayname="图 22" abstypecode="0" spid="23" nativeid="10" isexit="0" bhvcode="spp" oindex="5">
    <color red="0" green="0" blue="0"/>
    <uid>1</uid>
    <rangedata start="0.5" end="1"/>
    <autoReverse>false</autoReverse>
    <isclicktri>false</isclicktri>
    <repeatcount>1</repeatcount>
  </xeff>
  <xeff index="2" displayname="矩形 25" abstypecode="0" spid="26" nativeid="10" isexit="0" bhvcode="spp" oindex="6">
    <color red="0" green="0" blue="0"/>
    <uid>2</uid>
    <rangedata start="0.5" end="1"/>
    <autoReverse>false</autoReverse>
    <isclicktri>false</isclicktri>
    <repeatcount>1</repeatcount>
  </xeff>
  <xeff index="3" displayname="单击此处输入你的正文,文字是您思想的提炼。" abstypecode="0" spid="27" nativeid="10" isexit="0" bhvcode="spp" oindex="7">
    <color red="0" green="0" blue="0"/>
    <uid>3</uid>
    <rangedata start="0.5" end="1"/>
    <autoReverse>false</autoReverse>
    <isclicktri>false</isclicktri>
    <repeatcount>1</repeatcount>
  </xeff>
  <xeff index="4" displayname="矩形 27" abstypecode="0" spid="28" nativeid="10" isexit="0" bhvcode="spp" oindex="8">
    <color red="0" green="0" blue="0"/>
    <uid>4</uid>
    <rangedata start="0.5" end="1"/>
    <autoReverse>false</autoReverse>
    <isclicktri>false</isclicktri>
    <repeatcount>1</repeatcount>
  </xeff>
  <xeff index="5" displayname="单击此处输入你的正文,文字是您思想的提炼。" abstypecode="0" spid="29" nativeid="10" isexit="0" bhvcode="spp" oindex="9">
    <color red="0" green="0" blue="0"/>
    <uid>5</uid>
    <rangedata start="0.5" end="1"/>
    <autoReverse>false</autoReverse>
    <isclicktri>false</isclicktri>
    <repeatcount>1</repeatcount>
  </xeff>
  <xeff index="6" displayname="添加标题" abstypecode="0" spid="30" nativeid="10" isexit="0" bhvcode="spp" oindex="10">
    <color red="0" green="0" blue="0"/>
    <uid>6</uid>
    <rangedata start="0.5" end="1"/>
    <autoReverse>false</autoReverse>
    <isclicktri>false</isclicktri>
    <repeatcount>1</repeatcount>
  </xeff>
  <xeff index="7" displayname="添加标题" abstypecode="0" spid="31" nativeid="10" isexit="0" bhvcode="spp" oindex="11">
    <color red="0" green="0" blue="0"/>
    <uid>7</uid>
    <rangedata start="0.5" end="1"/>
    <autoReverse>false</autoReverse>
    <isclicktri>false</isclicktri>
    <repeatcount>1</repeatcount>
  </xeff>
  <xeff index="8" displayname="矩形 31" abstypecode="0" spid="32" nativeid="10" isexit="0" bhvcode="spp" oindex="12">
    <color red="0" green="0" blue="0"/>
    <uid>8</uid>
    <rangedata start="0.5" end="1"/>
    <autoReverse>false</autoReverse>
    <isclicktri>false</isclicktri>
    <repeatcount>1</repeatcount>
  </xeff>
  <xeff index="9" displayname="单击此处输入你的正文,文字是您思想的提炼。" abstypecode="0" spid="33" nativeid="10" isexit="0" bhvcode="spp" oindex="13">
    <color red="0" green="0" blue="0"/>
    <uid>9</uid>
    <rangedata start="0.5" end="1"/>
    <autoReverse>false</autoReverse>
    <isclicktri>false</isclicktri>
    <repeatcount>1</repeatcount>
  </xeff>
  <xeff index="10" displayname="添加标题" abstypecode="0" spid="34" nativeid="10" isexit="0" bhvcode="spp" oindex="14">
    <color red="0" green="0" blue="0"/>
    <uid>10</uid>
    <rangedata start="0.5" end="1"/>
    <autoReverse>false</autoReverse>
    <isclicktri>false</isclicktri>
    <repeatcount>1</repeatcount>
  </xeff>
  <xeff index="11" displayname="组 32" abstypecode="0" spid="35" nativeid="10" isexit="0" bhvcode="spp" oindex="15">
    <color red="0" green="0" blue="0"/>
    <uid>11</uid>
    <rangedata start="0.5" end="1"/>
    <autoReverse>false</autoReverse>
    <isclicktri>false</isclicktri>
    <repeatcount>1</repeatcount>
  </xeff>
  <xeff index="12" displayname="椭圆 13" abstypecode="0" spid="38" nativeid="10" isexit="0" bhvcode="spp" oindex="16">
    <color red="0" green="0" blue="0"/>
    <uid>12</uid>
    <rangedata start="0.5" end="1"/>
    <autoReverse>false</autoReverse>
    <isclicktri>false</isclicktri>
    <repeatcount>1</repeatcount>
  </xeff>
  <xeff index="13" displayname="Oval 19" abstypecode="0" spid="39" nativeid="10" isexit="0" bhvcode="spp" oindex="17">
    <color red="0" green="0" blue="0"/>
    <uid>13</uid>
    <rangedata start="0.5" end="1"/>
    <autoReverse>false</autoReverse>
    <isclicktri>false</isclicktri>
    <repeatcount>1</repeatcount>
  </xeff>
  <xeff index="14" displayname="组 9" abstypecode="0" spid="10" nativeid="10" isexit="0" bhvcode="spp" oindex="1">
    <color red="0" green="0" blue="0"/>
    <uid>14</uid>
    <rangedata start="0.75" end="1.25"/>
    <autoReverse>false</autoReverse>
    <isclicktri>false</isclicktri>
    <repeatcount>1</repeatcount>
  </xeff>
  <xeff index="15" displayname="组 13" abstypecode="0" spid="14" nativeid="10" isexit="0" bhvcode="spp" oindex="2">
    <color red="0" green="0" blue="0"/>
    <uid>15</uid>
    <rangedata start="0.75" end="1.25"/>
    <autoReverse>false</autoReverse>
    <isclicktri>false</isclicktri>
    <repeatcount>1</repeatcount>
  </xeff>
  <xeff index="16" displayname="组 1" abstypecode="0" spid="2" nativeid="10" isexit="0" bhvcode="spp" oindex="3">
    <color red="0" green="0" blue="0"/>
    <uid>16</uid>
    <rangedata start="0.75" end="1.25"/>
    <autoReverse>false</autoReverse>
    <isclicktri>false</isclicktri>
    <repeatcount>1</repeatcount>
  </xeff>
  <xeff index="17" displayname="组 5" abstypecode="0" spid="6" nativeid="10" isexit="0" bhvcode="spp" oindex="4">
    <color red="0" green="0" blue="0"/>
    <uid>17</uid>
    <rangedata start="0.75" end="1.25"/>
    <autoReverse>false</autoReverse>
    <isclicktri>false</isclicktri>
    <repeatcount>1</repeatcount>
  </xeff>
  <xeff index="18" displayname="选题背景与意义" abstypecode="0" spid="18" nativeid="10" isexit="0" bhvcode="spp" oindex="18">
    <color red="0" green="0" blue="0"/>
    <uid>18</uid>
    <rangedata start="0" end="0.5"/>
    <autoReverse>false</autoReverse>
    <isclicktri>false</isclicktri>
    <repeatcount>1</repeatcount>
  </xeff>
  <sldid>-1</sldid>
</xseqc>
</file>

<file path=customXml/item25.xml><?xml version="1.0" encoding="utf-8"?>
<xseqc xmlns:xsd="http://www.w3.org/2001/XMLSchema" xmlns:xsi="http://www.w3.org/2001/XMLSchema-instance">
  <xeff index="1" displayname="选题背景与意义" abstypecode="0" spid="18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12" abstypecode="0" spid="40" nativeid="39" isexit="0" bhvcode="sfpp" oindex="5">
    <color red="0" green="0" blue="0"/>
    <uid>2</uid>
    <rangedata start="0.25" end="0.75"/>
    <autoReverse>false</autoReverse>
    <isclicktri>false</isclicktri>
    <repeatcount>1</repeatcount>
  </xeff>
  <xeff index="3" displayname="13" abstypecode="0" spid="41" nativeid="39" isexit="0" bhvcode="sfpp" oindex="6">
    <color red="0" green="0" blue="0"/>
    <uid>3</uid>
    <rangedata start="0.25" end="0.75"/>
    <autoReverse>false</autoReverse>
    <isclicktri>false</isclicktri>
    <repeatcount>1</repeatcount>
  </xeff>
  <xeff index="4" displayname="11" abstypecode="0" spid="39" nativeid="39" isexit="0" bhvcode="sfpp" oindex="7">
    <color red="0" green="0" blue="0"/>
    <uid>4</uid>
    <rangedata start="0.25" end="0.75"/>
    <autoReverse>false</autoReverse>
    <isclicktri>false</isclicktri>
    <repeatcount>1</repeatcount>
  </xeff>
  <xeff index="5" displayname="Freeform 141" abstypecode="0" spid="42" nativeid="10" isexit="0" bhvcode="spp" oindex="8">
    <color red="0" green="0" blue="0"/>
    <uid>5</uid>
    <rangedata start="0.25" end="0.75"/>
    <autoReverse>false</autoReverse>
    <isclicktri>false</isclicktri>
    <repeatcount>1</repeatcount>
  </xeff>
  <xeff index="6" displayname="组 1" abstypecode="0" spid="2" nativeid="0" isexit="0" bhvcode="spp" oindex="2">
    <color red="0" green="0" blue="0"/>
    <uid>6</uid>
    <rangedata start="0.25" end="0.75"/>
    <autoReverse>false</autoReverse>
    <isclicktri>false</isclicktri>
    <repeatcount>1</repeatcount>
  </xeff>
  <xeff index="7" displayname="组 11" abstypecode="0" spid="12" nativeid="0" isexit="0" bhvcode="spp" oindex="3">
    <color red="0" green="0" blue="0"/>
    <uid>7</uid>
    <rangedata start="0.5" end="1"/>
    <autoReverse>false</autoReverse>
    <isclicktri>false</isclicktri>
    <repeatcount>1</repeatcount>
  </xeff>
  <xeff index="8" displayname="组 28" abstypecode="0" spid="29" nativeid="0" isexit="0" bhvcode="spp" oindex="4">
    <color red="0" green="0" blue="0"/>
    <uid>8</uid>
    <rangedata start="0.75" end="1.25"/>
    <autoReverse>false</autoReverse>
    <isclicktri>false</isclicktri>
    <repeatcount>1</repeatcount>
  </xeff>
  <sldid>-1</sldid>
</xseqc>
</file>

<file path=customXml/item26.xml><?xml version="1.0" encoding="utf-8"?>
<xseqc xmlns:xsd="http://www.w3.org/2001/XMLSchema" xmlns:xsi="http://www.w3.org/2001/XMLSchema-instance">
  <xeff index="1" displayname="选题背景与意义" abstypecode="0" spid="18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不忘初心 继续前行" abstypecode="0" spid="2" nativeid="0" isexit="0" bhvcode="spp" oindex="2">
    <color red="0" green="0" blue="0"/>
    <uid>2</uid>
    <rangedata start="0.5" end="1"/>
    <autoReverse>false</autoReverse>
    <isclicktri>false</isclicktri>
    <repeatcount>1</repeatcount>
  </xeff>
  <xeff index="3" displayname="左大括号 3" abstypecode="0" spid="4" nativeid="0" isexit="0" bhvcode="spp" oindex="3">
    <color red="0" green="0" blue="0"/>
    <uid>3</uid>
    <rangedata start="0.5" end="1"/>
    <autoReverse>false</autoReverse>
    <isclicktri>false</isclicktri>
    <repeatcount>1</repeatcount>
  </xeff>
  <xeff index="4" displayname="组 4" abstypecode="0" spid="5" nativeid="0" isexit="0" bhvcode="spp" oindex="4">
    <color red="0" green="0" blue="0"/>
    <uid>4</uid>
    <rangedata start="0.75" end="1.25"/>
    <autoReverse>false</autoReverse>
    <isclicktri>false</isclicktri>
    <repeatcount>1</repeatcount>
  </xeff>
  <xeff index="5" displayname="组 5" abstypecode="0" spid="6" nativeid="0" isexit="0" bhvcode="spp" oindex="5">
    <color red="0" green="0" blue="0"/>
    <uid>5</uid>
    <rangedata start="1" end="1.5"/>
    <autoReverse>false</autoReverse>
    <isclicktri>false</isclicktri>
    <repeatcount>1</repeatcount>
  </xeff>
  <xeff index="6" displayname="组 6" abstypecode="0" spid="7" nativeid="0" isexit="0" bhvcode="spp" oindex="6">
    <color red="0" green="0" blue="0"/>
    <uid>6</uid>
    <rangedata start="1.25" end="1.75"/>
    <autoReverse>false</autoReverse>
    <isclicktri>false</isclicktri>
    <repeatcount>1</repeatcount>
  </xeff>
  <xeff index="7" displayname="组 7" abstypecode="0" spid="8" nativeid="0" isexit="0" bhvcode="spp" oindex="7">
    <color red="0" green="0" blue="0"/>
    <uid>7</uid>
    <rangedata start="1.5" end="2"/>
    <autoReverse>false</autoReverse>
    <isclicktri>false</isclicktri>
    <repeatcount>1</repeatcount>
  </xeff>
  <sldid>-1</sldid>
</xseqc>
</file>

<file path=customXml/item27.xml><?xml version="1.0" encoding="utf-8"?>
<xseqc xmlns:xsd="http://www.w3.org/2001/XMLSchema" xmlns:xsi="http://www.w3.org/2001/XMLSchema-instance">
  <xeff index="1" displayname="矩形 15" abstypecode="0" spid="16" nativeid="10" isexit="0" bhvcode="sf" oindex="13">
    <color red="0" green="0" blue="0"/>
    <uid>1</uid>
    <rangedata start="0.75" end="1.25"/>
    <autoReverse>false</autoReverse>
    <isclicktri>false</isclicktri>
    <repeatcount>1</repeatcount>
  </xeff>
  <xeff index="2" displayname="单击此处输入你的正文,文字是您思想的提炼,为了最终演示发布的良好效果,请尽量言简意赅的阐述观点；根据需要可酌情增减文字,以便观者可以准确理解您所传达的信息。根据需要可酌情增减文字,以便观者可以准确理解您所传达的信息。" abstypecode="0" spid="23" nativeid="10" isexit="0" bhvcode="sf" oindex="14">
    <color red="0" green="0" blue="0"/>
    <uid>2</uid>
    <rangedata start="0.75" end="1.25"/>
    <autoReverse>false</autoReverse>
    <isclicktri>false</isclicktri>
    <repeatcount>1</repeatcount>
  </xeff>
  <xeff index="3" displayname="图 25" abstypecode="0" spid="26" nativeid="10" isexit="0" bhvcode="spp" oindex="15">
    <color red="0" green="0" blue="0"/>
    <uid>3</uid>
    <rangedata start="0.5" end="1"/>
    <autoReverse>false</autoReverse>
    <isclicktri>false</isclicktri>
    <repeatcount>1</repeatcount>
  </xeff>
  <xeff index="4" displayname="Oval 8" abstypecode="0" spid="2" nativeid="0" isexit="0" bhvcode="spp" oindex="1">
    <color red="0" green="0" blue="0"/>
    <uid>4</uid>
    <rangedata start="1" end="1.5"/>
    <autoReverse>false</autoReverse>
    <isclicktri>false</isclicktri>
    <repeatcount>1</repeatcount>
  </xeff>
  <xeff index="5" displayname="Freeform 14" abstypecode="0" spid="3" nativeid="0" isexit="0" bhvcode="spp" oindex="2">
    <color red="0" green="0" blue="0"/>
    <uid>5</uid>
    <rangedata start="1" end="1.5"/>
    <autoReverse>false</autoReverse>
    <isclicktri>false</isclicktri>
    <repeatcount>1</repeatcount>
  </xeff>
  <xeff index="6" displayname="组 23" abstypecode="0" spid="4" nativeid="0" isexit="0" bhvcode="spp" oindex="3">
    <color red="0" green="0" blue="0"/>
    <uid>6</uid>
    <rangedata start="1" end="1.5"/>
    <autoReverse>false</autoReverse>
    <isclicktri>false</isclicktri>
    <repeatcount>1</repeatcount>
  </xeff>
  <xeff index="7" displayname="请添加小标题" abstypecode="0" spid="7" nativeid="0" isexit="0" bhvcode="spp" oindex="4">
    <color red="0" green="0" blue="0"/>
    <uid>7</uid>
    <rangedata start="1" end="1.5"/>
    <autoReverse>false</autoReverse>
    <isclicktri>false</isclicktri>
    <repeatcount>1</repeatcount>
  </xeff>
  <xeff index="8" displayname="单击此处输入你的正文,文字是您思想的提炼,为了最终演示发布的良好效果,请尽量言简意赅的阐述观点；" abstypecode="0" spid="8" nativeid="0" isexit="0" bhvcode="spp" oindex="5">
    <color red="0" green="0" blue="0"/>
    <uid>8</uid>
    <rangedata start="1" end="1.5"/>
    <autoReverse>false</autoReverse>
    <isclicktri>false</isclicktri>
    <repeatcount>1</repeatcount>
  </xeff>
  <xeff index="9" displayname="圆角矩形 8" abstypecode="0" spid="9" nativeid="0" isexit="0" bhvcode="spp" oindex="6">
    <color red="0" green="0" blue="0"/>
    <uid>9</uid>
    <rangedata start="1" end="1.5"/>
    <autoReverse>false</autoReverse>
    <isclicktri>false</isclicktri>
    <repeatcount>1</repeatcount>
  </xeff>
  <xeff index="10" displayname="Oval 8" abstypecode="0" spid="10" nativeid="0" isexit="0" bhvcode="spp" oindex="7">
    <color red="0" green="0" blue="0"/>
    <uid>10</uid>
    <rangedata start="1.25" end="1.75"/>
    <autoReverse>false</autoReverse>
    <isclicktri>false</isclicktri>
    <repeatcount>1</repeatcount>
  </xeff>
  <xeff index="11" displayname="Freeform 14" abstypecode="0" spid="11" nativeid="0" isexit="0" bhvcode="spp" oindex="8">
    <color red="0" green="0" blue="0"/>
    <uid>11</uid>
    <rangedata start="1.25" end="1.75"/>
    <autoReverse>false</autoReverse>
    <isclicktri>false</isclicktri>
    <repeatcount>1</repeatcount>
  </xeff>
  <xeff index="12" displayname="请添加小标题" abstypecode="0" spid="12" nativeid="0" isexit="0" bhvcode="spp" oindex="9">
    <color red="0" green="0" blue="0"/>
    <uid>12</uid>
    <rangedata start="1.25" end="1.75"/>
    <autoReverse>false</autoReverse>
    <isclicktri>false</isclicktri>
    <repeatcount>1</repeatcount>
  </xeff>
  <xeff index="13" displayname="单击此处输入你的正文,文字是您思想的提炼,为了最终演示发布的良好效果,请尽量言简意赅的阐述观点；" abstypecode="0" spid="13" nativeid="0" isexit="0" bhvcode="spp" oindex="10">
    <color red="0" green="0" blue="0"/>
    <uid>13</uid>
    <rangedata start="1.25" end="1.75"/>
    <autoReverse>false</autoReverse>
    <isclicktri>false</isclicktri>
    <repeatcount>1</repeatcount>
  </xeff>
  <xeff index="14" displayname="圆角矩形 13" abstypecode="0" spid="14" nativeid="0" isexit="0" bhvcode="spp" oindex="11">
    <color red="0" green="0" blue="0"/>
    <uid>14</uid>
    <rangedata start="1.25" end="1.75"/>
    <autoReverse>false</autoReverse>
    <isclicktri>false</isclicktri>
    <repeatcount>1</repeatcount>
  </xeff>
  <xeff index="15" displayname="图形 1578" abstypecode="0" spid="15" nativeid="0" isexit="0" bhvcode="spp" oindex="12">
    <color red="0" green="0" blue="0"/>
    <uid>15</uid>
    <rangedata start="1.25" end="1.75"/>
    <autoReverse>false</autoReverse>
    <isclicktri>false</isclicktri>
    <repeatcount>1</repeatcount>
  </xeff>
  <xeff index="16" displayname="选题背景与意义" abstypecode="0" spid="18" nativeid="10" isexit="0" bhvcode="spp" oindex="16">
    <color red="0" green="0" blue="0"/>
    <uid>16</uid>
    <rangedata start="0" end="0.5"/>
    <autoReverse>false</autoReverse>
    <isclicktri>false</isclicktri>
    <repeatcount>1</repeatcount>
  </xeff>
  <sldid>-1</sldid>
</xseqc>
</file>

<file path=customXml/item28.xml><?xml version="1.0" encoding="utf-8"?>
<xseqc xmlns:xsd="http://www.w3.org/2001/XMLSchema" xmlns:xsi="http://www.w3.org/2001/XMLSchema-instance">
  <xeff index="1" displayname="组 14" abstypecode="0" spid="15" nativeid="10" isexit="0" bhvcode="spp" oindex="2">
    <color red="0" green="0" blue="0"/>
    <uid>1</uid>
    <rangedata start="0" end="0.5"/>
    <autoReverse>false</autoReverse>
    <isclicktri>false</isclicktri>
    <repeatcount>1</repeatcount>
  </xeff>
  <xeff index="2" displayname="组 36" abstypecode="0" spid="37" nativeid="10" isexit="0" bhvcode="sppp" oindex="3">
    <color red="0" green="0" blue="0"/>
    <uid>2</uid>
    <rangedata start="0.25" end="0.75"/>
    <autoReverse>false</autoReverse>
    <isclicktri>false</isclicktri>
    <repeatcount>1</repeatcount>
  </xeff>
  <xeff index="3" displayname="Your logo" abstypecode="0" spid="110" nativeid="10" isexit="0" bhvcode="sppp" oindex="4">
    <color red="0" green="0" blue="0"/>
    <uid>3</uid>
    <rangedata start="0.25" end="0.75"/>
    <autoReverse>false</autoReverse>
    <isclicktri>false</isclicktri>
    <repeatcount>1</repeatcount>
  </xeff>
  <xeff index="4" displayname="连接符 2" abstypecode="0" spid="3" nativeid="10" isexit="0" bhvcode="spp" oindex="5">
    <color red="0" green="0" blue="0"/>
    <uid>4</uid>
    <rangedata start="0.5" end="1"/>
    <autoReverse>false</autoReverse>
    <isclicktri>false</isclicktri>
    <repeatcount>1</repeatcount>
  </xeff>
  <xeff index="5" displayname="圆角矩形 3" abstypecode="0" spid="4" nativeid="10" isexit="0" bhvcode="spp" oindex="6">
    <color red="0" green="0" blue="0"/>
    <uid>5</uid>
    <rangedata start="0.5" end="1"/>
    <autoReverse>false</autoReverse>
    <isclicktri>false</isclicktri>
    <repeatcount>1</repeatcount>
  </xeff>
  <xeff index="6" displayname="202X级硕士研究生开题答辩" abstypecode="0" spid="6" nativeid="10" isexit="0" bhvcode="spp" oindex="7">
    <color red="0" green="0" blue="0"/>
    <uid>6</uid>
    <rangedata start="0.5" end="1"/>
    <autoReverse>false</autoReverse>
    <isclicktri>false</isclicktri>
    <repeatcount>1</repeatcount>
  </xeff>
  <xeff index="7" displayname="连接符 6" abstypecode="0" spid="7" nativeid="10" isexit="0" bhvcode="spp" oindex="8">
    <color red="0" green="0" blue="0"/>
    <uid>7</uid>
    <rangedata start="0.5" end="1"/>
    <autoReverse>false</autoReverse>
    <isclicktri>false</isclicktri>
    <repeatcount>1</repeatcount>
  </xeff>
  <xeff index="8" displayname="毕业论文答辩通用PPT模板" abstypecode="0" spid="5" nativeid="10" isexit="0" bhvcode="sppp" oindex="9">
    <color red="0" green="0" blue="0"/>
    <uid>8</uid>
    <rangedata start="0.5" end="1.25"/>
    <autoReverse>false</autoReverse>
    <isclicktri>false</isclicktri>
    <repeatcount>1</repeatcount>
  </xeff>
  <xeff index="9" displayname="Academic Style Template for Graduation Defense" abstypecode="0" spid="8" nativeid="10" isexit="0" bhvcode="spp" oindex="10">
    <color red="0" green="0" blue="0"/>
    <uid>9</uid>
    <rangedata start="0.5" end="1"/>
    <autoReverse>false</autoReverse>
    <isclicktri>false</isclicktri>
    <repeatcount>1</repeatcount>
  </xeff>
  <xeff index="10" displayname="单击此处输入你的论文题目,文字是您思想的提炼,为了最终演示发布的良好效果,请尽量言简意赅的阐述观点" abstypecode="0" spid="9" nativeid="10" isexit="0" bhvcode="spp" oindex="11">
    <color red="0" green="0" blue="0"/>
    <uid>10</uid>
    <rangedata start="0.5" end="1"/>
    <autoReverse>false</autoReverse>
    <isclicktri>false</isclicktri>
    <repeatcount>1</repeatcount>
  </xeff>
  <xeff index="11" displayname="组 93" abstypecode="0" spid="94" nativeid="10" isexit="0" bhvcode="spp" oindex="12">
    <color red="0" green="0" blue="0"/>
    <uid>11</uid>
    <rangedata start="0.75" end="1.25"/>
    <autoReverse>false</autoReverse>
    <isclicktri>false</isclicktri>
    <repeatcount>1</repeatcount>
  </xeff>
  <xeff index="12" displayname="组 101" abstypecode="0" spid="102" nativeid="10" isexit="0" bhvcode="spp" oindex="13">
    <color red="0" green="0" blue="0"/>
    <uid>12</uid>
    <rangedata start="0.75" end="1.25"/>
    <autoReverse>false</autoReverse>
    <isclicktri>false</isclicktri>
    <repeatcount>1</repeatcount>
  </xeff>
  <xeff index="13" displayname="组 110" abstypecode="0" spid="111" nativeid="10" isexit="0" bhvcode="spp" oindex="14">
    <color red="0" green="0" blue="0"/>
    <uid>13</uid>
    <rangedata start="0.75" end="1.25"/>
    <autoReverse>false</autoReverse>
    <isclicktri>false</isclicktri>
    <repeatcount>1</repeatcount>
  </xeff>
  <xeff index="14" displayname="编号:S333973" abstypecode="3" spid="16" nativeid="83" isexit="0" bhvcode="x" oindex="1">
    <color red="0" green="0" blue="0"/>
    <uid>14</uid>
    <rangedata start="0" end="0.0010000000474974513"/>
    <autoReverse>false</autoReverse>
    <isclicktri>false</isclicktri>
    <repeatcount>1</repeatcount>
  </xeff>
  <sldid>-1</sldid>
</xseqc>
</file>

<file path=customXml/item3.xml><?xml version="1.0" encoding="utf-8"?>
<xseqc xmlns:xsd="http://www.w3.org/2001/XMLSchema" xmlns:xsi="http://www.w3.org/2001/XMLSchema-instance">
  <xeff index="1" displayname="组 14" abstypecode="0" spid="15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组 36" abstypecode="0" spid="37" nativeid="10" isexit="0" bhvcode="sppp" oindex="2">
    <color red="0" green="0" blue="0"/>
    <uid>2</uid>
    <rangedata start="0.25" end="0.75"/>
    <autoReverse>false</autoReverse>
    <isclicktri>false</isclicktri>
    <repeatcount>1</repeatcount>
  </xeff>
  <xeff index="3" displayname="Your logo" abstypecode="0" spid="110" nativeid="10" isexit="0" bhvcode="sppp" oindex="3">
    <color red="0" green="0" blue="0"/>
    <uid>3</uid>
    <rangedata start="0.25" end="0.75"/>
    <autoReverse>false</autoReverse>
    <isclicktri>false</isclicktri>
    <repeatcount>1</repeatcount>
  </xeff>
  <xeff index="4" displayname="连接符 2" abstypecode="0" spid="3" nativeid="10" isexit="0" bhvcode="spp" oindex="4">
    <color red="0" green="0" blue="0"/>
    <uid>4</uid>
    <rangedata start="0.5" end="1"/>
    <autoReverse>false</autoReverse>
    <isclicktri>false</isclicktri>
    <repeatcount>1</repeatcount>
  </xeff>
  <xeff index="5" displayname="圆角矩形 3" abstypecode="0" spid="4" nativeid="10" isexit="0" bhvcode="spp" oindex="5">
    <color red="0" green="0" blue="0"/>
    <uid>5</uid>
    <rangedata start="0.5" end="1"/>
    <autoReverse>false</autoReverse>
    <isclicktri>false</isclicktri>
    <repeatcount>1</repeatcount>
  </xeff>
  <xeff index="6" displayname="202X级硕士研究生开题答辩" abstypecode="0" spid="6" nativeid="10" isexit="0" bhvcode="spp" oindex="6">
    <color red="0" green="0" blue="0"/>
    <uid>6</uid>
    <rangedata start="0.5" end="1"/>
    <autoReverse>false</autoReverse>
    <isclicktri>false</isclicktri>
    <repeatcount>1</repeatcount>
  </xeff>
  <xeff index="7" displayname="连接符 6" abstypecode="0" spid="7" nativeid="10" isexit="0" bhvcode="spp" oindex="7">
    <color red="0" green="0" blue="0"/>
    <uid>7</uid>
    <rangedata start="0.5" end="1"/>
    <autoReverse>false</autoReverse>
    <isclicktri>false</isclicktri>
    <repeatcount>1</repeatcount>
  </xeff>
  <xeff index="8" displayname="毕业论文答辩通用PPT模板" abstypecode="0" spid="5" nativeid="10" isexit="0" bhvcode="sppp" oindex="8">
    <color red="0" green="0" blue="0"/>
    <uid>8</uid>
    <rangedata start="0.5" end="1.25"/>
    <autoReverse>false</autoReverse>
    <isclicktri>false</isclicktri>
    <repeatcount>1</repeatcount>
  </xeff>
  <xeff index="9" displayname="Academic Style Template for Graduation Defense" abstypecode="0" spid="8" nativeid="10" isexit="0" bhvcode="spp" oindex="9">
    <color red="0" green="0" blue="0"/>
    <uid>9</uid>
    <rangedata start="0.5" end="1"/>
    <autoReverse>false</autoReverse>
    <isclicktri>false</isclicktri>
    <repeatcount>1</repeatcount>
  </xeff>
  <xeff index="10" displayname="单击此处输入你的论文题目,文字是您思想的提炼,为了最终演示发布的良好效果,请尽量言简意赅的阐述观点" abstypecode="0" spid="9" nativeid="10" isexit="0" bhvcode="spp" oindex="10">
    <color red="0" green="0" blue="0"/>
    <uid>10</uid>
    <rangedata start="0.5" end="1"/>
    <autoReverse>false</autoReverse>
    <isclicktri>false</isclicktri>
    <repeatcount>1</repeatcount>
  </xeff>
  <xeff index="11" displayname="组 1" abstypecode="0" spid="2" nativeid="10" isexit="0" bhvcode="spp" oindex="11">
    <color red="0" green="0" blue="0"/>
    <uid>11</uid>
    <rangedata start="0.75" end="1.25"/>
    <autoReverse>false</autoReverse>
    <isclicktri>false</isclicktri>
    <repeatcount>1</repeatcount>
  </xeff>
  <xeff index="12" displayname="组 15" abstypecode="0" spid="16" nativeid="10" isexit="0" bhvcode="spp" oindex="12">
    <color red="0" green="0" blue="0"/>
    <uid>12</uid>
    <rangedata start="0.75" end="1.25"/>
    <autoReverse>false</autoReverse>
    <isclicktri>false</isclicktri>
    <repeatcount>1</repeatcount>
  </xeff>
  <xeff index="13" displayname="组 19" abstypecode="0" spid="20" nativeid="10" isexit="0" bhvcode="spp" oindex="13">
    <color red="0" green="0" blue="0"/>
    <uid>13</uid>
    <rangedata start="0.75" end="1.25"/>
    <autoReverse>false</autoReverse>
    <isclicktri>false</isclicktri>
    <repeatcount>1</repeatcount>
  </xeff>
  <sldid>-1</sldid>
</xseqc>
</file>

<file path=customXml/item4.xml><?xml version="1.0" encoding="utf-8"?>
<xseqc xmlns:xsd="http://www.w3.org/2001/XMLSchema" xmlns:xsi="http://www.w3.org/2001/XMLSchema-instance">
  <xeff index="1" displayname="燕尾形 2" abstypecode="0" spid="31" nativeid="10" isexit="0" bhvcode="spp" oindex="1">
    <color red="0" green="0" blue="0"/>
    <uid>1</uid>
    <rangedata start="0.5" end="1"/>
    <autoReverse>false</autoReverse>
    <isclicktri>false</isclicktri>
    <repeatcount>1</repeatcount>
  </xeff>
  <xeff index="2" displayname="请添加小标题" abstypecode="0" spid="32" nativeid="10" isexit="0" bhvcode="spp" oindex="2">
    <color red="0" green="0" blue="0"/>
    <uid>2</uid>
    <rangedata start="0.5" end="1"/>
    <autoReverse>false</autoReverse>
    <isclicktri>false</isclicktri>
    <repeatcount>1</repeatcount>
  </xeff>
  <xeff index="3" displayname="燕尾形 9" abstypecode="0" spid="33" nativeid="10" isexit="0" bhvcode="spp" oindex="3">
    <color red="0" green="0" blue="0"/>
    <uid>3</uid>
    <rangedata start="0.75" end="1.25"/>
    <autoReverse>false</autoReverse>
    <isclicktri>false</isclicktri>
    <repeatcount>1</repeatcount>
  </xeff>
  <xeff index="4" displayname="请添加小标题" abstypecode="0" spid="34" nativeid="10" isexit="0" bhvcode="spp" oindex="4">
    <color red="0" green="0" blue="0"/>
    <uid>4</uid>
    <rangedata start="0.75" end="1.25"/>
    <autoReverse>false</autoReverse>
    <isclicktri>false</isclicktri>
    <repeatcount>1</repeatcount>
  </xeff>
  <xeff index="5" displayname="燕尾形 12" abstypecode="0" spid="35" nativeid="10" isexit="0" bhvcode="spp" oindex="5">
    <color red="0" green="0" blue="0"/>
    <uid>5</uid>
    <rangedata start="1" end="1.5"/>
    <autoReverse>false</autoReverse>
    <isclicktri>false</isclicktri>
    <repeatcount>1</repeatcount>
  </xeff>
  <xeff index="6" displayname="请添加小标题" abstypecode="0" spid="36" nativeid="10" isexit="0" bhvcode="spp" oindex="6">
    <color red="0" green="0" blue="0"/>
    <uid>6</uid>
    <rangedata start="1" end="1.5"/>
    <autoReverse>false</autoReverse>
    <isclicktri>false</isclicktri>
    <repeatcount>1</repeatcount>
  </xeff>
  <xeff index="7" displayname="燕尾形 15" abstypecode="0" spid="37" nativeid="10" isexit="0" bhvcode="spp" oindex="7">
    <color red="0" green="0" blue="0"/>
    <uid>7</uid>
    <rangedata start="1.25" end="1.75"/>
    <autoReverse>false</autoReverse>
    <isclicktri>false</isclicktri>
    <repeatcount>1</repeatcount>
  </xeff>
  <xeff index="8" displayname="请添加小标题" abstypecode="0" spid="38" nativeid="10" isexit="0" bhvcode="spp" oindex="8">
    <color red="0" green="0" blue="0"/>
    <uid>8</uid>
    <rangedata start="1.25" end="1.75"/>
    <autoReverse>false</autoReverse>
    <isclicktri>false</isclicktri>
    <repeatcount>1</repeatcount>
  </xeff>
  <xeff index="9" displayname="矩形 38" abstypecode="0" spid="39" nativeid="10" isexit="0" bhvcode="spp" oindex="9">
    <color red="0" green="0" blue="0"/>
    <uid>9</uid>
    <rangedata start="0.5" end="1"/>
    <autoReverse>false</autoReverse>
    <isclicktri>false</isclicktri>
    <repeatcount>1</repeatcount>
  </xeff>
  <xeff index="10" displayname="单击此处输入你的正文,文字是您思想的提炼,为了最终演示发布的良好效果,请尽量言简意赅的阐述观点；" abstypecode="0" spid="40" nativeid="10" isexit="0" bhvcode="spp" oindex="10">
    <color red="0" green="0" blue="0"/>
    <uid>10</uid>
    <rangedata start="0.5" end="1"/>
    <autoReverse>false</autoReverse>
    <isclicktri>false</isclicktri>
    <repeatcount>1</repeatcount>
  </xeff>
  <xeff index="11" displayname="请添加小标题" abstypecode="0" spid="41" nativeid="10" isexit="0" bhvcode="spp" oindex="11">
    <color red="0" green="0" blue="0"/>
    <uid>11</uid>
    <rangedata start="0.5" end="1"/>
    <autoReverse>false</autoReverse>
    <isclicktri>false</isclicktri>
    <repeatcount>1</repeatcount>
  </xeff>
  <xeff index="12" displayname="组 24" abstypecode="0" spid="42" nativeid="10" isexit="0" bhvcode="spp" oindex="12">
    <color red="0" green="0" blue="0"/>
    <uid>12</uid>
    <rangedata start="0.5" end="1"/>
    <autoReverse>false</autoReverse>
    <isclicktri>false</isclicktri>
    <repeatcount>1</repeatcount>
  </xeff>
  <xeff index="13" displayname="矩形 44" abstypecode="0" spid="45" nativeid="10" isexit="0" bhvcode="spp" oindex="13">
    <color red="0" green="0" blue="0"/>
    <uid>13</uid>
    <rangedata start="0.75" end="1.25"/>
    <autoReverse>false</autoReverse>
    <isclicktri>false</isclicktri>
    <repeatcount>1</repeatcount>
  </xeff>
  <xeff index="14" displayname="单击此处输入你的正文,文字是您思想的提炼,为了最终演示发布的良好效果,请尽量言简意赅的阐述观点；" abstypecode="0" spid="46" nativeid="10" isexit="0" bhvcode="spp" oindex="14">
    <color red="0" green="0" blue="0"/>
    <uid>14</uid>
    <rangedata start="0.75" end="1.25"/>
    <autoReverse>false</autoReverse>
    <isclicktri>false</isclicktri>
    <repeatcount>1</repeatcount>
  </xeff>
  <xeff index="15" displayname="请添加小标题" abstypecode="0" spid="47" nativeid="10" isexit="0" bhvcode="spp" oindex="15">
    <color red="0" green="0" blue="0"/>
    <uid>15</uid>
    <rangedata start="0.75" end="1.25"/>
    <autoReverse>false</autoReverse>
    <isclicktri>false</isclicktri>
    <repeatcount>1</repeatcount>
  </xeff>
  <xeff index="16" displayname="组 31" abstypecode="0" spid="48" nativeid="10" isexit="0" bhvcode="spp" oindex="16">
    <color red="0" green="0" blue="0"/>
    <uid>16</uid>
    <rangedata start="0.75" end="1.25"/>
    <autoReverse>false</autoReverse>
    <isclicktri>false</isclicktri>
    <repeatcount>1</repeatcount>
  </xeff>
  <xeff index="17" displayname="矩形 50" abstypecode="0" spid="51" nativeid="10" isexit="0" bhvcode="spp" oindex="17">
    <color red="0" green="0" blue="0"/>
    <uid>17</uid>
    <rangedata start="1" end="1.5"/>
    <autoReverse>false</autoReverse>
    <isclicktri>false</isclicktri>
    <repeatcount>1</repeatcount>
  </xeff>
  <xeff index="18" displayname="单击此处输入你的正文,文字是您思想的提炼,为了最终演示发布的良好效果,请尽量言简意赅的阐述观点；" abstypecode="0" spid="52" nativeid="10" isexit="0" bhvcode="spp" oindex="18">
    <color red="0" green="0" blue="0"/>
    <uid>18</uid>
    <rangedata start="1" end="1.5"/>
    <autoReverse>false</autoReverse>
    <isclicktri>false</isclicktri>
    <repeatcount>1</repeatcount>
  </xeff>
  <xeff index="19" displayname="请添加小标题" abstypecode="0" spid="53" nativeid="10" isexit="0" bhvcode="spp" oindex="19">
    <color red="0" green="0" blue="0"/>
    <uid>19</uid>
    <rangedata start="1" end="1.5"/>
    <autoReverse>false</autoReverse>
    <isclicktri>false</isclicktri>
    <repeatcount>1</repeatcount>
  </xeff>
  <xeff index="20" displayname="组 38" abstypecode="0" spid="54" nativeid="10" isexit="0" bhvcode="spp" oindex="20">
    <color red="0" green="0" blue="0"/>
    <uid>20</uid>
    <rangedata start="1" end="1.5"/>
    <autoReverse>false</autoReverse>
    <isclicktri>false</isclicktri>
    <repeatcount>1</repeatcount>
  </xeff>
  <xeff index="21" displayname="矩形 56" abstypecode="0" spid="57" nativeid="10" isexit="0" bhvcode="spp" oindex="21">
    <color red="0" green="0" blue="0"/>
    <uid>21</uid>
    <rangedata start="1.25" end="1.75"/>
    <autoReverse>false</autoReverse>
    <isclicktri>false</isclicktri>
    <repeatcount>1</repeatcount>
  </xeff>
  <xeff index="22" displayname="单击此处输入你的正文,文字是您思想的提炼,为了最终演示发布的良好效果,请尽量言简意赅的阐述观点；" abstypecode="0" spid="58" nativeid="10" isexit="0" bhvcode="spp" oindex="22">
    <color red="0" green="0" blue="0"/>
    <uid>22</uid>
    <rangedata start="1.25" end="1.75"/>
    <autoReverse>false</autoReverse>
    <isclicktri>false</isclicktri>
    <repeatcount>1</repeatcount>
  </xeff>
  <xeff index="23" displayname="请添加小标题" abstypecode="0" spid="59" nativeid="10" isexit="0" bhvcode="spp" oindex="23">
    <color red="0" green="0" blue="0"/>
    <uid>23</uid>
    <rangedata start="1.25" end="1.75"/>
    <autoReverse>false</autoReverse>
    <isclicktri>false</isclicktri>
    <repeatcount>1</repeatcount>
  </xeff>
  <xeff index="24" displayname="组 45" abstypecode="0" spid="60" nativeid="10" isexit="0" bhvcode="spp" oindex="24">
    <color red="0" green="0" blue="0"/>
    <uid>24</uid>
    <rangedata start="1.25" end="1.75"/>
    <autoReverse>false</autoReverse>
    <isclicktri>false</isclicktri>
    <repeatcount>1</repeatcount>
  </xeff>
  <xeff index="25" displayname="选题背景与意义" abstypecode="0" spid="18" nativeid="10" isexit="0" bhvcode="spp" oindex="25">
    <color red="0" green="0" blue="0"/>
    <uid>25</uid>
    <rangedata start="0" end="0.5"/>
    <autoReverse>false</autoReverse>
    <isclicktri>false</isclicktri>
    <repeatcount>1</repeatcount>
  </xeff>
  <sldid>-1</sldid>
</xseqc>
</file>

<file path=customXml/item5.xml><?xml version="1.0" encoding="utf-8"?>
<xseqc xmlns:xsd="http://www.w3.org/2001/XMLSchema" xmlns:xsi="http://www.w3.org/2001/XMLSchema-instance">
  <xeff index="1" displayname="选题背景与意义" abstypecode="0" spid="18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Freeform 30" abstypecode="0" spid="2" nativeid="10" isexit="0" bhvcode="sppp" oindex="2">
    <color red="0" green="0" blue="0"/>
    <uid>2</uid>
    <rangedata start="0.5" end="1"/>
    <autoReverse>false</autoReverse>
    <isclicktri>false</isclicktri>
    <repeatcount>1</repeatcount>
  </xeff>
  <xeff index="3" displayname="Freeform 31" abstypecode="0" spid="3" nativeid="10" isexit="0" bhvcode="sppp" oindex="3">
    <color red="0" green="0" blue="0"/>
    <uid>3</uid>
    <rangedata start="0.5" end="1"/>
    <autoReverse>false</autoReverse>
    <isclicktri>false</isclicktri>
    <repeatcount>1</repeatcount>
  </xeff>
  <xeff index="4" displayname="Freeform 32" abstypecode="0" spid="4" nativeid="10" isexit="0" bhvcode="sppp" oindex="4">
    <color red="0" green="0" blue="0"/>
    <uid>4</uid>
    <rangedata start="0.5" end="1"/>
    <autoReverse>false</autoReverse>
    <isclicktri>false</isclicktri>
    <repeatcount>1</repeatcount>
  </xeff>
  <xeff index="5" displayname="Freeform 33" abstypecode="0" spid="5" nativeid="10" isexit="0" bhvcode="sppp" oindex="5">
    <color red="0" green="0" blue="0"/>
    <uid>5</uid>
    <rangedata start="0.5" end="1"/>
    <autoReverse>false</autoReverse>
    <isclicktri>false</isclicktri>
    <repeatcount>1</repeatcount>
  </xeff>
  <xeff index="6" displayname="Freeform 25" abstypecode="0" spid="6" nativeid="10" isexit="0" bhvcode="sppp" oindex="6">
    <color red="0" green="0" blue="0"/>
    <uid>6</uid>
    <rangedata start="0.5" end="1"/>
    <autoReverse>false</autoReverse>
    <isclicktri>false</isclicktri>
    <repeatcount>1</repeatcount>
  </xeff>
  <xeff index="7" displayname="Freeform 26" abstypecode="0" spid="7" nativeid="10" isexit="0" bhvcode="sppp" oindex="7">
    <color red="0" green="0" blue="0"/>
    <uid>7</uid>
    <rangedata start="0.5" end="1"/>
    <autoReverse>false</autoReverse>
    <isclicktri>false</isclicktri>
    <repeatcount>1</repeatcount>
  </xeff>
  <xeff index="8" displayname="Freeform 27" abstypecode="0" spid="8" nativeid="10" isexit="0" bhvcode="sppp" oindex="8">
    <color red="0" green="0" blue="0"/>
    <uid>8</uid>
    <rangedata start="0.5" end="1"/>
    <autoReverse>false</autoReverse>
    <isclicktri>false</isclicktri>
    <repeatcount>1</repeatcount>
  </xeff>
  <xeff index="9" displayname="Freeform 28" abstypecode="0" spid="9" nativeid="10" isexit="0" bhvcode="sppp" oindex="9">
    <color red="0" green="0" blue="0"/>
    <uid>9</uid>
    <rangedata start="0.5" end="1"/>
    <autoReverse>false</autoReverse>
    <isclicktri>false</isclicktri>
    <repeatcount>1</repeatcount>
  </xeff>
  <xeff index="10" displayname="Freeform 29" abstypecode="0" spid="10" nativeid="10" isexit="0" bhvcode="sppp" oindex="10">
    <color red="0" green="0" blue="0"/>
    <uid>10</uid>
    <rangedata start="0.5" end="1"/>
    <autoReverse>false</autoReverse>
    <isclicktri>false</isclicktri>
    <repeatcount>1</repeatcount>
  </xeff>
  <xeff index="11" displayname="图形 13" abstypecode="0" spid="43" nativeid="10" isexit="0" bhvcode="sppp" oindex="11">
    <color red="0" green="0" blue="0"/>
    <uid>11</uid>
    <rangedata start="0.5" end="1"/>
    <autoReverse>false</autoReverse>
    <isclicktri>false</isclicktri>
    <repeatcount>1</repeatcount>
  </xeff>
  <xeff index="12" displayname="图形 15" abstypecode="0" spid="44" nativeid="10" isexit="0" bhvcode="sppp" oindex="12">
    <color red="0" green="0" blue="0"/>
    <uid>12</uid>
    <rangedata start="0.5" end="1"/>
    <autoReverse>false</autoReverse>
    <isclicktri>false</isclicktri>
    <repeatcount>1</repeatcount>
  </xeff>
  <xeff index="13" displayname="形状" abstypecode="0" spid="45" nativeid="10" isexit="0" bhvcode="sppp" oindex="13">
    <color red="0" green="0" blue="0"/>
    <uid>13</uid>
    <rangedata start="0.5" end="1"/>
    <autoReverse>false</autoReverse>
    <isclicktri>false</isclicktri>
    <repeatcount>1</repeatcount>
  </xeff>
  <xeff index="14" displayname="形状" abstypecode="0" spid="46" nativeid="10" isexit="0" bhvcode="sppp" oindex="14">
    <color red="0" green="0" blue="0"/>
    <uid>14</uid>
    <rangedata start="0.5" end="1"/>
    <autoReverse>false</autoReverse>
    <isclicktri>false</isclicktri>
    <repeatcount>1</repeatcount>
  </xeff>
  <xeff index="15" displayname="形状" abstypecode="0" spid="47" nativeid="10" isexit="0" bhvcode="sppp" oindex="15">
    <color red="0" green="0" blue="0"/>
    <uid>15</uid>
    <rangedata start="0.5" end="1"/>
    <autoReverse>false</autoReverse>
    <isclicktri>false</isclicktri>
    <repeatcount>1</repeatcount>
  </xeff>
  <xeff index="16" displayname="Freeform 42" abstypecode="0" spid="14" nativeid="0" isexit="0" bhvcode="spp" oindex="16">
    <color red="0" green="0" blue="0"/>
    <uid>16</uid>
    <rangedata start="0.75" end="1.25"/>
    <autoReverse>false</autoReverse>
    <isclicktri>false</isclicktri>
    <repeatcount>1</repeatcount>
  </xeff>
  <xeff index="17" displayname="Freeform 42" abstypecode="0" spid="15" nativeid="0" isexit="0" bhvcode="spp" oindex="17">
    <color red="0" green="0" blue="0"/>
    <uid>17</uid>
    <rangedata start="0.75" end="1.25"/>
    <autoReverse>false</autoReverse>
    <isclicktri>false</isclicktri>
    <repeatcount>1</repeatcount>
  </xeff>
  <xeff index="18" displayname="组 30" abstypecode="0" spid="31" nativeid="0" isexit="0" bhvcode="spp" oindex="18">
    <color red="0" green="0" blue="0"/>
    <uid>18</uid>
    <rangedata start="0.75" end="1.25"/>
    <autoReverse>false</autoReverse>
    <isclicktri>false</isclicktri>
    <repeatcount>1</repeatcount>
  </xeff>
  <xeff index="19" displayname="组 31" abstypecode="0" spid="32" nativeid="0" isexit="0" bhvcode="spp" oindex="19">
    <color red="0" green="0" blue="0"/>
    <uid>19</uid>
    <rangedata start="0.75" end="1.25"/>
    <autoReverse>false</autoReverse>
    <isclicktri>false</isclicktri>
    <repeatcount>1</repeatcount>
  </xeff>
  <xeff index="20" displayname="Freeform 42" abstypecode="0" spid="11" nativeid="0" isexit="0" bhvcode="spp" oindex="20">
    <color red="0" green="0" blue="0"/>
    <uid>20</uid>
    <rangedata start="0.75" end="1.25"/>
    <autoReverse>false</autoReverse>
    <isclicktri>false</isclicktri>
    <repeatcount>1</repeatcount>
  </xeff>
  <xeff index="21" displayname="Freeform 42" abstypecode="0" spid="12" nativeid="0" isexit="0" bhvcode="spp" oindex="21">
    <color red="0" green="0" blue="0"/>
    <uid>21</uid>
    <rangedata start="0.75" end="1.25"/>
    <autoReverse>false</autoReverse>
    <isclicktri>false</isclicktri>
    <repeatcount>1</repeatcount>
  </xeff>
  <xeff index="22" displayname="Freeform 42" abstypecode="0" spid="13" nativeid="0" isexit="0" bhvcode="spp" oindex="22">
    <color red="0" green="0" blue="0"/>
    <uid>22</uid>
    <rangedata start="0.75" end="1.25"/>
    <autoReverse>false</autoReverse>
    <isclicktri>false</isclicktri>
    <repeatcount>1</repeatcount>
  </xeff>
  <xeff index="23" displayname="组 15" abstypecode="0" spid="16" nativeid="0" isexit="0" bhvcode="spp" oindex="23">
    <color red="0" green="0" blue="0"/>
    <uid>23</uid>
    <rangedata start="0.75" end="1.25"/>
    <autoReverse>false</autoReverse>
    <isclicktri>false</isclicktri>
    <repeatcount>1</repeatcount>
  </xeff>
  <xeff index="24" displayname="组 28" abstypecode="0" spid="29" nativeid="0" isexit="0" bhvcode="spp" oindex="24">
    <color red="0" green="0" blue="0"/>
    <uid>24</uid>
    <rangedata start="0.75" end="1.25"/>
    <autoReverse>false</autoReverse>
    <isclicktri>false</isclicktri>
    <repeatcount>1</repeatcount>
  </xeff>
  <xeff index="25" displayname="组 29" abstypecode="0" spid="30" nativeid="0" isexit="0" bhvcode="spp" oindex="25">
    <color red="0" green="0" blue="0"/>
    <uid>25</uid>
    <rangedata start="0.75" end="1.25"/>
    <autoReverse>false</autoReverse>
    <isclicktri>false</isclicktri>
    <repeatcount>1</repeatcount>
  </xeff>
  <sldid>-1</sldid>
</xseqc>
</file>

<file path=customXml/item6.xml><?xml version="1.0" encoding="utf-8"?>
<xseqc xmlns:xsd="http://www.w3.org/2001/XMLSchema" xmlns:xsi="http://www.w3.org/2001/XMLSchema-instance">
  <xeff index="1" displayname="组 14" abstypecode="0" spid="15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独爱礼坊7" abstypecode="0" spid="8" nativeid="10" isexit="0" bhvcode="sppp" oindex="2">
    <color red="0" green="0" blue="0"/>
    <uid>2</uid>
    <rangedata start="0.5" end="1"/>
    <autoReverse>false</autoReverse>
    <isclicktri>false</isclicktri>
    <repeatcount>1</repeatcount>
  </xeff>
  <xeff index="3" displayname="选题背景与意义" abstypecode="0" spid="11" nativeid="10" isexit="0" bhvcode="sppp" oindex="3">
    <color red="0" green="0" blue="0"/>
    <uid>3</uid>
    <rangedata start="0.25" end="1"/>
    <autoReverse>false</autoReverse>
    <isclicktri>false</isclicktri>
    <repeatcount>1</repeatcount>
  </xeff>
  <xeff index="4" displayname="连接符 17" abstypecode="0" spid="18" nativeid="0" isexit="0" bhvcode="spp" oindex="4">
    <color red="0" green="0" blue="0"/>
    <uid>4</uid>
    <rangedata start="0.75" end="1.25"/>
    <autoReverse>false</autoReverse>
    <isclicktri>false</isclicktri>
    <repeatcount>1</repeatcount>
  </xeff>
  <xeff index="5" displayname="单击此处输入你的正文,文字是您思想的提炼,为了最终演示发布的良好效果,请尽量言简意赅的阐述观点；单击此处输入你的正文；" abstypecode="0" spid="16" nativeid="0" isexit="0" bhvcode="spp" oindex="5">
    <color red="0" green="0" blue="0"/>
    <uid>5</uid>
    <rangedata start="1" end="1.5"/>
    <autoReverse>false</autoReverse>
    <isclicktri>false</isclicktri>
    <repeatcount>1</repeatcount>
  </xeff>
  <xeff index="6" displayname="第五部分" abstypecode="0" spid="12" nativeid="10" isexit="0" bhvcode="sppp" oindex="6">
    <color red="0" green="0" blue="0"/>
    <uid>6</uid>
    <rangedata start="0.5" end="1"/>
    <autoReverse>false</autoReverse>
    <isclicktri>false</isclicktri>
    <repeatcount>1</repeatcount>
  </xeff>
  <sldid>-1</sldid>
</xseqc>
</file>

<file path=customXml/item7.xml><?xml version="1.0" encoding="utf-8"?>
<xseqc xmlns:xsd="http://www.w3.org/2001/XMLSchema" xmlns:xsi="http://www.w3.org/2001/XMLSchema-instance">
  <xeff index="1" displayname="圆角矩形 1" abstypecode="0" spid="2" nativeid="10" isexit="0" bhvcode="spppp" oindex="2">
    <color red="0" green="0" blue="0"/>
    <uid>1</uid>
    <rangedata start="0.5" end="1.5"/>
    <autoReverse>false</autoReverse>
    <isclicktri>false</isclicktri>
    <repeatcount>1</repeatcount>
  </xeff>
  <xeff index="2" displayname="形状: 形状 2" abstypecode="0" spid="3" nativeid="10" isexit="0" bhvcode="spp" oindex="3">
    <color red="0" green="0" blue="0"/>
    <uid>2</uid>
    <rangedata start="0.5" end="1"/>
    <autoReverse>false</autoReverse>
    <isclicktri>false</isclicktri>
    <repeatcount>1</repeatcount>
  </xeff>
  <xeff index="3" displayname="组 3" abstypecode="0" spid="4" nativeid="10" isexit="0" bhvcode="spp" oindex="4">
    <color red="0" green="0" blue="0"/>
    <uid>3</uid>
    <rangedata start="0.5" end="1"/>
    <autoReverse>false</autoReverse>
    <isclicktri>false</isclicktri>
    <repeatcount>1</repeatcount>
  </xeff>
  <xeff index="4" displayname="形状: 形状 6" abstypecode="0" spid="7" nativeid="10" isexit="0" bhvcode="spp" oindex="5">
    <color red="0" green="0" blue="0"/>
    <uid>4</uid>
    <rangedata start="0.75" end="1.25"/>
    <autoReverse>false</autoReverse>
    <isclicktri>false</isclicktri>
    <repeatcount>1</repeatcount>
  </xeff>
  <xeff index="5" displayname="组 7" abstypecode="0" spid="8" nativeid="10" isexit="0" bhvcode="spp" oindex="6">
    <color red="0" green="0" blue="0"/>
    <uid>5</uid>
    <rangedata start="0.75" end="1.25"/>
    <autoReverse>false</autoReverse>
    <isclicktri>false</isclicktri>
    <repeatcount>1</repeatcount>
  </xeff>
  <xeff index="6" displayname="形状: 形状 10" abstypecode="0" spid="11" nativeid="10" isexit="0" bhvcode="spp" oindex="7">
    <color red="0" green="0" blue="0"/>
    <uid>6</uid>
    <rangedata start="1" end="1.5"/>
    <autoReverse>false</autoReverse>
    <isclicktri>false</isclicktri>
    <repeatcount>1</repeatcount>
  </xeff>
  <xeff index="7" displayname="组 11" abstypecode="0" spid="12" nativeid="10" isexit="0" bhvcode="spp" oindex="8">
    <color red="0" green="0" blue="0"/>
    <uid>7</uid>
    <rangedata start="1" end="1.5"/>
    <autoReverse>false</autoReverse>
    <isclicktri>false</isclicktri>
    <repeatcount>1</repeatcount>
  </xeff>
  <xeff index="8" displayname="形状: 形状 14" abstypecode="0" spid="15" nativeid="10" isexit="0" bhvcode="spp" oindex="9">
    <color red="0" green="0" blue="0"/>
    <uid>8</uid>
    <rangedata start="1.25" end="1.75"/>
    <autoReverse>false</autoReverse>
    <isclicktri>false</isclicktri>
    <repeatcount>1</repeatcount>
  </xeff>
  <xeff index="9" displayname="组 15" abstypecode="0" spid="16" nativeid="10" isexit="0" bhvcode="spp" oindex="10">
    <color red="0" green="0" blue="0"/>
    <uid>9</uid>
    <rangedata start="1.25" end="1.75"/>
    <autoReverse>false</autoReverse>
    <isclicktri>false</isclicktri>
    <repeatcount>1</repeatcount>
  </xeff>
  <xeff index="10" displayname="图 25" abstypecode="0" spid="26" nativeid="10" isexit="0" bhvcode="spp" oindex="11">
    <color red="0" green="0" blue="0"/>
    <uid>10</uid>
    <rangedata start="0.5" end="1"/>
    <autoReverse>false</autoReverse>
    <isclicktri>false</isclicktri>
    <repeatcount>1</repeatcount>
  </xeff>
  <xeff index="11" displayname="图 26" abstypecode="0" spid="27" nativeid="10" isexit="0" bhvcode="spp" oindex="12">
    <color red="0" green="0" blue="0"/>
    <uid>11</uid>
    <rangedata start="0.75" end="1.25"/>
    <autoReverse>false</autoReverse>
    <isclicktri>false</isclicktri>
    <repeatcount>1</repeatcount>
  </xeff>
  <xeff index="12" displayname="图 27" abstypecode="0" spid="28" nativeid="10" isexit="0" bhvcode="spp" oindex="13">
    <color red="0" green="0" blue="0"/>
    <uid>12</uid>
    <rangedata start="1" end="1.5"/>
    <autoReverse>false</autoReverse>
    <isclicktri>false</isclicktri>
    <repeatcount>1</repeatcount>
  </xeff>
  <xeff index="13" displayname="图 28" abstypecode="0" spid="29" nativeid="10" isexit="0" bhvcode="spp" oindex="14">
    <color red="0" green="0" blue="0"/>
    <uid>13</uid>
    <rangedata start="1.25" end="1.75"/>
    <autoReverse>false</autoReverse>
    <isclicktri>false</isclicktri>
    <repeatcount>1</repeatcount>
  </xeff>
  <xeff index="14" displayname="选题背景与意义" abstypecode="0" spid="18" nativeid="10" isexit="0" bhvcode="spp" oindex="1">
    <color red="0" green="0" blue="0"/>
    <uid>14</uid>
    <rangedata start="0" end="0.5"/>
    <autoReverse>false</autoReverse>
    <isclicktri>false</isclicktri>
    <repeatcount>1</repeatcount>
  </xeff>
  <sldid>-1</sldid>
</xseqc>
</file>

<file path=customXml/item8.xml><?xml version="1.0" encoding="utf-8"?>
<xseqc xmlns:xsd="http://www.w3.org/2001/XMLSchema" xmlns:xsi="http://www.w3.org/2001/XMLSchema-instance">
  <xeff index="1" displayname="组 14" abstypecode="0" spid="15" nativeid="10" isexit="0" bhvcode="spp" oindex="1">
    <color red="0" green="0" blue="0"/>
    <uid>1</uid>
    <rangedata start="0" end="0.5"/>
    <autoReverse>false</autoReverse>
    <isclicktri>false</isclicktri>
    <repeatcount>1</repeatcount>
  </xeff>
  <xeff index="2" displayname="Oval 5" abstypecode="0" spid="46" nativeid="10" isexit="0" bhvcode="sppp" oindex="2">
    <color red="0" green="0" blue="0"/>
    <uid>2</uid>
    <rangedata start="0.25" end="1"/>
    <autoReverse>false</autoReverse>
    <isclicktri>false</isclicktri>
    <repeatcount>1</repeatcount>
  </xeff>
  <xeff index="3" displayname="Oval 5" abstypecode="0" spid="47" nativeid="10" isexit="0" bhvcode="sppp" oindex="3">
    <color red="0" green="0" blue="0"/>
    <uid>3</uid>
    <rangedata start="0.25" end="1"/>
    <autoReverse>false</autoReverse>
    <isclicktri>false</isclicktri>
    <repeatcount>1</repeatcount>
  </xeff>
  <xeff index="4" displayname="目录" abstypecode="0" spid="48" nativeid="10" isexit="0" bhvcode="sppp" oindex="4">
    <color red="0" green="0" blue="0"/>
    <uid>4</uid>
    <rangedata start="0.25" end="1"/>
    <autoReverse>false</autoReverse>
    <isclicktri>false</isclicktri>
    <repeatcount>1</repeatcount>
  </xeff>
  <xeff index="5" displayname="CONTENTS" abstypecode="0" spid="49" nativeid="10" isexit="0" bhvcode="sppp" oindex="5">
    <color red="0" green="0" blue="0"/>
    <uid>5</uid>
    <rangedata start="0.25" end="1"/>
    <autoReverse>false</autoReverse>
    <isclicktri>false</isclicktri>
    <repeatcount>1</repeatcount>
  </xeff>
  <xeff index="6" displayname="Freeform 5" abstypecode="0" spid="25" nativeid="10" isexit="0" bhvcode="sppp" oindex="6">
    <color red="0" green="0" blue="0"/>
    <uid>6</uid>
    <rangedata start="0.5" end="1"/>
    <autoReverse>false</autoReverse>
    <isclicktri>false</isclicktri>
    <repeatcount>1</repeatcount>
  </xeff>
  <xeff index="7" displayname="组 2" abstypecode="0" spid="3" nativeid="0" isexit="0" bhvcode="spp" oindex="7">
    <color red="0" green="0" blue="0"/>
    <uid>7</uid>
    <rangedata start="1" end="1.5"/>
    <autoReverse>false</autoReverse>
    <isclicktri>false</isclicktri>
    <repeatcount>1</repeatcount>
  </xeff>
  <xeff index="8" displayname="组 3" abstypecode="0" spid="4" nativeid="0" isexit="0" bhvcode="spp" oindex="8">
    <color red="0" green="0" blue="0"/>
    <uid>8</uid>
    <rangedata start="1.25" end="1.75"/>
    <autoReverse>false</autoReverse>
    <isclicktri>false</isclicktri>
    <repeatcount>1</repeatcount>
  </xeff>
  <xeff index="9" displayname="组 4" abstypecode="0" spid="5" nativeid="0" isexit="0" bhvcode="spp" oindex="9">
    <color red="0" green="0" blue="0"/>
    <uid>9</uid>
    <rangedata start="1.5" end="2"/>
    <autoReverse>false</autoReverse>
    <isclicktri>false</isclicktri>
    <repeatcount>1</repeatcount>
  </xeff>
  <xeff index="10" displayname="组 5" abstypecode="0" spid="6" nativeid="0" isexit="0" bhvcode="spp" oindex="10">
    <color red="0" green="0" blue="0"/>
    <uid>10</uid>
    <rangedata start="1.75" end="2.25"/>
    <autoReverse>false</autoReverse>
    <isclicktri>false</isclicktri>
    <repeatcount>1</repeatcount>
  </xeff>
  <xeff index="11" displayname="组 6" abstypecode="0" spid="7" nativeid="0" isexit="0" bhvcode="spp" oindex="11">
    <color red="0" green="0" blue="0"/>
    <uid>11</uid>
    <rangedata start="2" end="2.5"/>
    <autoReverse>false</autoReverse>
    <isclicktri>false</isclicktri>
    <repeatcount>1</repeatcount>
  </xeff>
  <xeff index="12" displayname="组 1" abstypecode="0" spid="2" nativeid="0" isexit="0" bhvcode="spp" oindex="12">
    <color red="0" green="0" blue="0"/>
    <uid>12</uid>
    <rangedata start="0.75" end="1.25"/>
    <autoReverse>false</autoReverse>
    <isclicktri>false</isclicktri>
    <repeatcount>1</repeatcount>
  </xeff>
  <sldid>-1</sldid>
</xseqc>
</file>

<file path=customXml/item9.xml><?xml version="1.0" encoding="utf-8"?>
<xseqc xmlns:xsd="http://www.w3.org/2001/XMLSchema" xmlns:xsi="http://www.w3.org/2001/XMLSchema-instance">
  <xeff index="1" displayname="图 37" abstypecode="0" spid="38" nativeid="10" isexit="0" bhvcode="spp" oindex="1">
    <color red="0" green="0" blue="0"/>
    <uid>1</uid>
    <rangedata start="0.5" end="1"/>
    <autoReverse>false</autoReverse>
    <isclicktri>false</isclicktri>
    <repeatcount>1</repeatcount>
  </xeff>
  <xeff index="2" displayname="请添加小标题" abstypecode="0" spid="26" nativeid="10" isexit="0" bhvcode="spp" oindex="2">
    <color red="0" green="0" blue="0"/>
    <uid>2</uid>
    <rangedata start="0.5" end="1"/>
    <autoReverse>false</autoReverse>
    <isclicktri>false</isclicktri>
    <repeatcount>1</repeatcount>
  </xeff>
  <xeff index="3" displayname="单击此处输入你的正文,文字是您思想的提炼,为了最终演示发布的良好效果,请尽量言简意赅的阐述观点；" abstypecode="0" spid="29" nativeid="10" isexit="0" bhvcode="spp" oindex="9">
    <color red="0" green="0" blue="0"/>
    <uid>3</uid>
    <rangedata start="0.5" end="1"/>
    <autoReverse>false</autoReverse>
    <isclicktri>false</isclicktri>
    <repeatcount>1</repeatcount>
  </xeff>
  <xeff index="4" displayname="请添加小标题" abstypecode="0" spid="30" nativeid="10" isexit="0" bhvcode="spp" oindex="4">
    <color red="0" green="0" blue="0"/>
    <uid>4</uid>
    <rangedata start="0.75" end="1.25"/>
    <autoReverse>false</autoReverse>
    <isclicktri>false</isclicktri>
    <repeatcount>1</repeatcount>
  </xeff>
  <xeff index="5" displayname="单击此处输入你的正文,文字是您思想的提炼,为了最终演示发布的良好效果,请尽量言简意赅的阐述观点；" abstypecode="0" spid="33" nativeid="10" isexit="0" bhvcode="spp" oindex="11">
    <color red="0" green="0" blue="0"/>
    <uid>5</uid>
    <rangedata start="0.75" end="1.25"/>
    <autoReverse>false</autoReverse>
    <isclicktri>false</isclicktri>
    <repeatcount>1</repeatcount>
  </xeff>
  <xeff index="6" displayname="单击此处输入你的正文,文字是您思想的提炼,为了最终演示发布的良好效果,请尽量言简意赅的阐述观点；" abstypecode="0" spid="27" nativeid="10" isexit="0" bhvcode="spp" oindex="3">
    <color red="0" green="0" blue="0"/>
    <uid>6</uid>
    <rangedata start="0.5" end="1"/>
    <autoReverse>false</autoReverse>
    <isclicktri>false</isclicktri>
    <repeatcount>1</repeatcount>
  </xeff>
  <xeff index="7" displayname="单击此处输入你的正文,文字是您思想的提炼,为了最终演示发布的良好效果,请尽量言简意赅的阐述观点；" abstypecode="0" spid="31" nativeid="10" isexit="0" bhvcode="spp" oindex="5">
    <color red="0" green="0" blue="0"/>
    <uid>7</uid>
    <rangedata start="0.75" end="1.25"/>
    <autoReverse>false</autoReverse>
    <isclicktri>false</isclicktri>
    <repeatcount>1</repeatcount>
  </xeff>
  <xeff index="8" displayname="请添加小标题" abstypecode="0" spid="34" nativeid="10" isexit="0" bhvcode="spp" oindex="6">
    <color red="0" green="0" blue="0"/>
    <uid>8</uid>
    <rangedata start="1" end="1.5"/>
    <autoReverse>false</autoReverse>
    <isclicktri>false</isclicktri>
    <repeatcount>1</repeatcount>
  </xeff>
  <xeff index="9" displayname="单击此处输入你的正文,文字是您思想的提炼,为了最终演示发布的良好效果,请尽量言简意赅的阐述观点；" abstypecode="0" spid="35" nativeid="10" isexit="0" bhvcode="spp" oindex="7">
    <color red="0" green="0" blue="0"/>
    <uid>9</uid>
    <rangedata start="1" end="1.5"/>
    <autoReverse>false</autoReverse>
    <isclicktri>false</isclicktri>
    <repeatcount>1</repeatcount>
  </xeff>
  <xeff index="10" displayname="请添加小标题" abstypecode="0" spid="28" nativeid="10" isexit="0" bhvcode="spp" oindex="8">
    <color red="0" green="0" blue="0"/>
    <uid>10</uid>
    <rangedata start="0.5" end="1"/>
    <autoReverse>false</autoReverse>
    <isclicktri>false</isclicktri>
    <repeatcount>1</repeatcount>
  </xeff>
  <xeff index="11" displayname="请添加小标题" abstypecode="0" spid="32" nativeid="10" isexit="0" bhvcode="spp" oindex="10">
    <color red="0" green="0" blue="0"/>
    <uid>11</uid>
    <rangedata start="0.75" end="1.25"/>
    <autoReverse>false</autoReverse>
    <isclicktri>false</isclicktri>
    <repeatcount>1</repeatcount>
  </xeff>
  <xeff index="12" displayname="请添加小标题" abstypecode="0" spid="36" nativeid="10" isexit="0" bhvcode="spp" oindex="12">
    <color red="0" green="0" blue="0"/>
    <uid>12</uid>
    <rangedata start="1" end="1.5"/>
    <autoReverse>false</autoReverse>
    <isclicktri>false</isclicktri>
    <repeatcount>1</repeatcount>
  </xeff>
  <xeff index="13" displayname="单击此处输入你的正文,文字是您思想的提炼,为了最终演示发布的良好效果,请尽量言简意赅的阐述观点；" abstypecode="0" spid="37" nativeid="10" isexit="0" bhvcode="spp" oindex="13">
    <color red="0" green="0" blue="0"/>
    <uid>13</uid>
    <rangedata start="1" end="1.5"/>
    <autoReverse>false</autoReverse>
    <isclicktri>false</isclicktri>
    <repeatcount>1</repeatcount>
  </xeff>
  <xeff index="14" displayname="选题背景与意义" abstypecode="0" spid="18" nativeid="10" isexit="0" bhvcode="spp" oindex="14">
    <color red="0" green="0" blue="0"/>
    <uid>14</uid>
    <rangedata start="0" end="0.5"/>
    <autoReverse>false</autoReverse>
    <isclicktri>false</isclicktri>
    <repeatcount>1</repeatcount>
  </xeff>
  <sldid>-1</sldid>
</xseqc>
</file>

<file path=customXml/itemProps1.xml><?xml version="1.0" encoding="utf-8"?>
<ds:datastoreItem xmlns:ds="http://schemas.openxmlformats.org/officeDocument/2006/customXml" ds:itemID="{42BB07B3-3800-448F-BED3-F24D7ABBBD87}">
  <ds:schemaRefs/>
</ds:datastoreItem>
</file>

<file path=customXml/itemProps10.xml><?xml version="1.0" encoding="utf-8"?>
<ds:datastoreItem xmlns:ds="http://schemas.openxmlformats.org/officeDocument/2006/customXml" ds:itemID="{716433C7-6748-475A-A631-21B8D07E2757}">
  <ds:schemaRefs/>
</ds:datastoreItem>
</file>

<file path=customXml/itemProps11.xml><?xml version="1.0" encoding="utf-8"?>
<ds:datastoreItem xmlns:ds="http://schemas.openxmlformats.org/officeDocument/2006/customXml" ds:itemID="{1EA97ACC-F745-41FC-8D4C-8823296F5611}">
  <ds:schemaRefs/>
</ds:datastoreItem>
</file>

<file path=customXml/itemProps12.xml><?xml version="1.0" encoding="utf-8"?>
<ds:datastoreItem xmlns:ds="http://schemas.openxmlformats.org/officeDocument/2006/customXml" ds:itemID="{90B0B81C-3555-404B-B73B-29417CEFFBEB}">
  <ds:schemaRefs/>
</ds:datastoreItem>
</file>

<file path=customXml/itemProps13.xml><?xml version="1.0" encoding="utf-8"?>
<ds:datastoreItem xmlns:ds="http://schemas.openxmlformats.org/officeDocument/2006/customXml" ds:itemID="{1B553B87-ACEE-43A6-94C1-B11E5ABB56A6}">
  <ds:schemaRefs/>
</ds:datastoreItem>
</file>

<file path=customXml/itemProps14.xml><?xml version="1.0" encoding="utf-8"?>
<ds:datastoreItem xmlns:ds="http://schemas.openxmlformats.org/officeDocument/2006/customXml" ds:itemID="{2F0C7498-364F-4AE9-ACA3-AD67438309D0}">
  <ds:schemaRefs/>
</ds:datastoreItem>
</file>

<file path=customXml/itemProps15.xml><?xml version="1.0" encoding="utf-8"?>
<ds:datastoreItem xmlns:ds="http://schemas.openxmlformats.org/officeDocument/2006/customXml" ds:itemID="{EF7E7035-827B-40EB-BA88-6C5E078947D2}">
  <ds:schemaRefs/>
</ds:datastoreItem>
</file>

<file path=customXml/itemProps16.xml><?xml version="1.0" encoding="utf-8"?>
<ds:datastoreItem xmlns:ds="http://schemas.openxmlformats.org/officeDocument/2006/customXml" ds:itemID="{1B5FC8D7-3A5B-46E7-90E0-3435807BFDC6}">
  <ds:schemaRefs/>
</ds:datastoreItem>
</file>

<file path=customXml/itemProps17.xml><?xml version="1.0" encoding="utf-8"?>
<ds:datastoreItem xmlns:ds="http://schemas.openxmlformats.org/officeDocument/2006/customXml" ds:itemID="{86C2BF1E-EF4D-49E5-8D93-C895CBBF05F7}">
  <ds:schemaRefs/>
</ds:datastoreItem>
</file>

<file path=customXml/itemProps18.xml><?xml version="1.0" encoding="utf-8"?>
<ds:datastoreItem xmlns:ds="http://schemas.openxmlformats.org/officeDocument/2006/customXml" ds:itemID="{9C327F2E-4F38-4F18-BAA0-DDE365165D9C}">
  <ds:schemaRefs/>
</ds:datastoreItem>
</file>

<file path=customXml/itemProps19.xml><?xml version="1.0" encoding="utf-8"?>
<ds:datastoreItem xmlns:ds="http://schemas.openxmlformats.org/officeDocument/2006/customXml" ds:itemID="{74E902E3-B432-48C4-A986-AD973024423D}">
  <ds:schemaRefs/>
</ds:datastoreItem>
</file>

<file path=customXml/itemProps2.xml><?xml version="1.0" encoding="utf-8"?>
<ds:datastoreItem xmlns:ds="http://schemas.openxmlformats.org/officeDocument/2006/customXml" ds:itemID="{B70D79CD-9355-4575-8687-B829177314D5}">
  <ds:schemaRefs/>
</ds:datastoreItem>
</file>

<file path=customXml/itemProps20.xml><?xml version="1.0" encoding="utf-8"?>
<ds:datastoreItem xmlns:ds="http://schemas.openxmlformats.org/officeDocument/2006/customXml" ds:itemID="{EBA4D680-0D52-414E-89DD-88DF2AF2C6E8}">
  <ds:schemaRefs/>
</ds:datastoreItem>
</file>

<file path=customXml/itemProps21.xml><?xml version="1.0" encoding="utf-8"?>
<ds:datastoreItem xmlns:ds="http://schemas.openxmlformats.org/officeDocument/2006/customXml" ds:itemID="{CE546294-F022-4BD3-ADFC-34938829EC7C}">
  <ds:schemaRefs/>
</ds:datastoreItem>
</file>

<file path=customXml/itemProps22.xml><?xml version="1.0" encoding="utf-8"?>
<ds:datastoreItem xmlns:ds="http://schemas.openxmlformats.org/officeDocument/2006/customXml" ds:itemID="{17A3C77D-93FD-4329-A3EB-73D0F5C41B35}">
  <ds:schemaRefs/>
</ds:datastoreItem>
</file>

<file path=customXml/itemProps23.xml><?xml version="1.0" encoding="utf-8"?>
<ds:datastoreItem xmlns:ds="http://schemas.openxmlformats.org/officeDocument/2006/customXml" ds:itemID="{8DE98DFA-F413-48D6-8D29-7869A8EDBA3E}">
  <ds:schemaRefs/>
</ds:datastoreItem>
</file>

<file path=customXml/itemProps24.xml><?xml version="1.0" encoding="utf-8"?>
<ds:datastoreItem xmlns:ds="http://schemas.openxmlformats.org/officeDocument/2006/customXml" ds:itemID="{B2DD6391-C1BF-4A82-B97D-A2D678623834}">
  <ds:schemaRefs/>
</ds:datastoreItem>
</file>

<file path=customXml/itemProps25.xml><?xml version="1.0" encoding="utf-8"?>
<ds:datastoreItem xmlns:ds="http://schemas.openxmlformats.org/officeDocument/2006/customXml" ds:itemID="{37357625-0DA0-4AE3-B7E4-5C1DBC0C886F}">
  <ds:schemaRefs/>
</ds:datastoreItem>
</file>

<file path=customXml/itemProps26.xml><?xml version="1.0" encoding="utf-8"?>
<ds:datastoreItem xmlns:ds="http://schemas.openxmlformats.org/officeDocument/2006/customXml" ds:itemID="{01CEA296-EC24-4F47-8BF5-E657CC652688}">
  <ds:schemaRefs/>
</ds:datastoreItem>
</file>

<file path=customXml/itemProps27.xml><?xml version="1.0" encoding="utf-8"?>
<ds:datastoreItem xmlns:ds="http://schemas.openxmlformats.org/officeDocument/2006/customXml" ds:itemID="{B869DA72-3E04-4697-8F99-1A2B551D1A34}">
  <ds:schemaRefs/>
</ds:datastoreItem>
</file>

<file path=customXml/itemProps28.xml><?xml version="1.0" encoding="utf-8"?>
<ds:datastoreItem xmlns:ds="http://schemas.openxmlformats.org/officeDocument/2006/customXml" ds:itemID="{B17ED77E-13EB-49C6-960F-74E293D6D274}">
  <ds:schemaRefs/>
</ds:datastoreItem>
</file>

<file path=customXml/itemProps3.xml><?xml version="1.0" encoding="utf-8"?>
<ds:datastoreItem xmlns:ds="http://schemas.openxmlformats.org/officeDocument/2006/customXml" ds:itemID="{1D5F48C3-F603-436A-BAEE-FDB17FC8B507}">
  <ds:schemaRefs/>
</ds:datastoreItem>
</file>

<file path=customXml/itemProps4.xml><?xml version="1.0" encoding="utf-8"?>
<ds:datastoreItem xmlns:ds="http://schemas.openxmlformats.org/officeDocument/2006/customXml" ds:itemID="{E5A8D8CF-4D4F-4F57-B1A9-1DD6CB76A571}">
  <ds:schemaRefs/>
</ds:datastoreItem>
</file>

<file path=customXml/itemProps5.xml><?xml version="1.0" encoding="utf-8"?>
<ds:datastoreItem xmlns:ds="http://schemas.openxmlformats.org/officeDocument/2006/customXml" ds:itemID="{5F09BFB6-7615-48D0-AD4E-EB8951EB0606}">
  <ds:schemaRefs/>
</ds:datastoreItem>
</file>

<file path=customXml/itemProps6.xml><?xml version="1.0" encoding="utf-8"?>
<ds:datastoreItem xmlns:ds="http://schemas.openxmlformats.org/officeDocument/2006/customXml" ds:itemID="{59E1E9C1-0820-4F46-93A0-4FF2BCEB8674}">
  <ds:schemaRefs/>
</ds:datastoreItem>
</file>

<file path=customXml/itemProps7.xml><?xml version="1.0" encoding="utf-8"?>
<ds:datastoreItem xmlns:ds="http://schemas.openxmlformats.org/officeDocument/2006/customXml" ds:itemID="{B7D5EECE-7835-4624-8091-9E28D0438D58}">
  <ds:schemaRefs/>
</ds:datastoreItem>
</file>

<file path=customXml/itemProps8.xml><?xml version="1.0" encoding="utf-8"?>
<ds:datastoreItem xmlns:ds="http://schemas.openxmlformats.org/officeDocument/2006/customXml" ds:itemID="{2BC91B6B-1A39-479A-BF63-95CF09562A37}">
  <ds:schemaRefs/>
</ds:datastoreItem>
</file>

<file path=customXml/itemProps9.xml><?xml version="1.0" encoding="utf-8"?>
<ds:datastoreItem xmlns:ds="http://schemas.openxmlformats.org/officeDocument/2006/customXml" ds:itemID="{9748E19D-6E4C-4468-833B-DF0AE0FC043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682</Words>
  <Application>Microsoft Office PowerPoint</Application>
  <PresentationFormat>宽屏</PresentationFormat>
  <Paragraphs>128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方正小标宋简体</vt:lpstr>
      <vt:lpstr>方正大标宋简体</vt:lpstr>
      <vt:lpstr>思源黑体 CN Regular</vt:lpstr>
      <vt:lpstr>Arial</vt:lpstr>
      <vt:lpstr>思源宋体 CN</vt:lpstr>
      <vt:lpstr>思源宋体 CN Medium</vt:lpstr>
      <vt:lpstr>华文行楷</vt:lpstr>
      <vt:lpstr>Wingdings</vt:lpstr>
      <vt:lpstr>Yu Gothic UI Semibold</vt:lpstr>
      <vt:lpstr>Times New Roman</vt:lpstr>
      <vt:lpstr>Cambria Math</vt:lpstr>
      <vt:lpstr>江西拙楷</vt:lpstr>
      <vt:lpstr>主题色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觅知网-不倒翁ID:189359941</dc:title>
  <dc:subject/>
  <dc:creator>觅知网-不倒翁ID:189359941</dc:creator>
  <cp:keywords/>
  <dc:description/>
  <cp:lastModifiedBy>dk liu</cp:lastModifiedBy>
  <cp:revision>71</cp:revision>
  <dcterms:created xsi:type="dcterms:W3CDTF">2023-12-13T03:04:00Z</dcterms:created>
  <dcterms:modified xsi:type="dcterms:W3CDTF">2025-04-17T15:43:39Z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3D4B547ADC9442A5B8233AB8B52B871D_12</vt:lpwstr>
  </property>
  <property fmtid="{D5CDD505-2E9C-101B-9397-08002B2CF9AE}" pid="3" name="KSOProductBuildVer">
    <vt:lpwstr>2052-12.1.0.16120</vt:lpwstr>
  </property>
</Properties>
</file>